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44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987040"/>
            <a:ext cx="628650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00"/>
          <a:stretch>
            <a:fillRect/>
          </a:stretch>
        </p:blipFill>
        <p:spPr>
          <a:xfrm>
            <a:off x="720090" y="706755"/>
            <a:ext cx="9000000" cy="590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8705" y="2781300"/>
            <a:ext cx="6375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00"/>
          <a:stretch>
            <a:fillRect/>
          </a:stretch>
        </p:blipFill>
        <p:spPr>
          <a:xfrm>
            <a:off x="695960" y="1485265"/>
            <a:ext cx="10800000" cy="4199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2460"/>
            <a:ext cx="9129395" cy="60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55365" y="3576955"/>
            <a:ext cx="261366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0235" y="3492500"/>
            <a:ext cx="227330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78380" y="4286250"/>
            <a:ext cx="112204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7205" y="5134610"/>
            <a:ext cx="145796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5445" y="1969770"/>
            <a:ext cx="226123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3333" y="3090736"/>
            <a:ext cx="1047619" cy="48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142" y="3109824"/>
            <a:ext cx="1066666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857" y="3109824"/>
            <a:ext cx="1104761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2172595"/>
            <a:ext cx="1095238" cy="4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0205" y="3048635"/>
            <a:ext cx="131699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095" y="3144506"/>
            <a:ext cx="1019047" cy="4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270" y="3872230"/>
            <a:ext cx="224155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06120"/>
            <a:ext cx="7956000" cy="6031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3835" y="3357245"/>
            <a:ext cx="40322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2925445"/>
            <a:ext cx="9036000" cy="392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5"/>
          <a:stretch>
            <a:fillRect/>
          </a:stretch>
        </p:blipFill>
        <p:spPr>
          <a:xfrm>
            <a:off x="720090" y="693420"/>
            <a:ext cx="9036000" cy="2292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340485"/>
            <a:ext cx="238442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5767" y="2348912"/>
            <a:ext cx="1047619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83840" y="6237605"/>
            <a:ext cx="114554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25170"/>
            <a:ext cx="8481695" cy="600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04415" y="4582795"/>
            <a:ext cx="107505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7935" y="4582795"/>
            <a:ext cx="125730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5374005"/>
            <a:ext cx="94551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5540" y="6038215"/>
            <a:ext cx="6775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5944716"/>
            <a:ext cx="1066666" cy="47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