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3101340"/>
            <a:ext cx="10477500" cy="655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6430"/>
            <a:ext cx="8538210" cy="608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1374140"/>
            <a:ext cx="52959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545" y="2853690"/>
            <a:ext cx="25666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3861762"/>
            <a:ext cx="438095" cy="4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8660"/>
            <a:ext cx="8122920" cy="60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75270" y="3357245"/>
            <a:ext cx="3994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2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4695"/>
            <a:ext cx="8178165" cy="59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0980" y="6085205"/>
            <a:ext cx="184531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93714" y="2855428"/>
            <a:ext cx="356571" cy="3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15238" y="2090400"/>
            <a:ext cx="2114285" cy="49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559560" y="2781300"/>
            <a:ext cx="9217115" cy="276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6910"/>
            <a:ext cx="9186545" cy="612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7180" y="5226050"/>
            <a:ext cx="198945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9595" y="6012815"/>
            <a:ext cx="276161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" y="666115"/>
            <a:ext cx="8662670" cy="606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3350" y="3429000"/>
            <a:ext cx="77914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280" y="4165600"/>
            <a:ext cx="5035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2529840"/>
            <a:ext cx="3307080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1153622"/>
            <a:ext cx="1638094" cy="49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2024-06-16T02:14:07Z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