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994660"/>
            <a:ext cx="1085850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3"/>
          <a:stretch>
            <a:fillRect/>
          </a:stretch>
        </p:blipFill>
        <p:spPr>
          <a:xfrm>
            <a:off x="720090" y="836930"/>
            <a:ext cx="951484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5540" y="3383915"/>
            <a:ext cx="15817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2905" y="6000115"/>
            <a:ext cx="108204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8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1999" y="5130439"/>
            <a:ext cx="327421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9385" y="2158365"/>
            <a:ext cx="4387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0690" y="2070100"/>
            <a:ext cx="103759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7079" y="4077071"/>
            <a:ext cx="1037292" cy="459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6224" y="6006258"/>
            <a:ext cx="53241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37612" y="4166779"/>
            <a:ext cx="356947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828490"/>
            <a:ext cx="10800000" cy="2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60" y="3789495"/>
            <a:ext cx="10800000" cy="287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4821" y="4018199"/>
            <a:ext cx="419047" cy="37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"/>
          <a:stretch>
            <a:fillRect/>
          </a:stretch>
        </p:blipFill>
        <p:spPr>
          <a:xfrm>
            <a:off x="720090" y="908685"/>
            <a:ext cx="10521950" cy="582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6890" y="2114550"/>
            <a:ext cx="21240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4785" y="2984500"/>
            <a:ext cx="18776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"/>
          <a:stretch>
            <a:fillRect/>
          </a:stretch>
        </p:blipFill>
        <p:spPr>
          <a:xfrm>
            <a:off x="720090" y="697865"/>
            <a:ext cx="8677910" cy="6034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4530" y="3141345"/>
            <a:ext cx="57531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