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6990" y="2228850"/>
            <a:ext cx="7018020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3156568"/>
            <a:ext cx="2685714" cy="46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5074028"/>
            <a:ext cx="371428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86666" y="5074028"/>
            <a:ext cx="371428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5942131"/>
            <a:ext cx="5314285" cy="49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"/>
          <a:stretch>
            <a:fillRect/>
          </a:stretch>
        </p:blipFill>
        <p:spPr>
          <a:xfrm>
            <a:off x="720090" y="765175"/>
            <a:ext cx="782320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8885" y="2061210"/>
            <a:ext cx="49974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95718" y="5241392"/>
            <a:ext cx="321715" cy="35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 b="1217"/>
          <a:stretch>
            <a:fillRect/>
          </a:stretch>
        </p:blipFill>
        <p:spPr>
          <a:xfrm>
            <a:off x="720090" y="765175"/>
            <a:ext cx="7199630" cy="597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1990" y="3831590"/>
            <a:ext cx="45910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23265"/>
            <a:ext cx="7128000" cy="6090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2775" y="3141345"/>
            <a:ext cx="41529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4108466"/>
            <a:ext cx="1057142" cy="4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695" y="4014470"/>
            <a:ext cx="133096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6"/>
          <a:stretch>
            <a:fillRect/>
          </a:stretch>
        </p:blipFill>
        <p:spPr>
          <a:xfrm>
            <a:off x="1485900" y="2204085"/>
            <a:ext cx="9220200" cy="453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1"/>
          <a:stretch>
            <a:fillRect/>
          </a:stretch>
        </p:blipFill>
        <p:spPr>
          <a:xfrm>
            <a:off x="623570" y="692785"/>
            <a:ext cx="9220200" cy="154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025" y="1537335"/>
            <a:ext cx="70993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1540" y="3008630"/>
            <a:ext cx="125349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170" y="3760470"/>
            <a:ext cx="116014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7845" y="5332730"/>
            <a:ext cx="132397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130" y="3942080"/>
            <a:ext cx="12026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770" y="3840480"/>
            <a:ext cx="119316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"/>
          <a:stretch>
            <a:fillRect/>
          </a:stretch>
        </p:blipFill>
        <p:spPr>
          <a:xfrm>
            <a:off x="720090" y="692785"/>
            <a:ext cx="8952230" cy="61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1255" y="2960370"/>
            <a:ext cx="104203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6775" y="4549775"/>
            <a:ext cx="12172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8760" y="5287645"/>
            <a:ext cx="478218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996315"/>
            <a:ext cx="8545830" cy="486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6965" y="2259965"/>
            <a:ext cx="3230245" cy="233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62857" y="2582643"/>
            <a:ext cx="552380" cy="45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3230" y="2527935"/>
            <a:ext cx="59372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7142" y="3583339"/>
            <a:ext cx="523809" cy="4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" b="44843"/>
          <a:stretch>
            <a:fillRect/>
          </a:stretch>
        </p:blipFill>
        <p:spPr>
          <a:xfrm>
            <a:off x="720090" y="713105"/>
            <a:ext cx="10079355" cy="410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7445" y="1560195"/>
            <a:ext cx="73152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4065" y="1488440"/>
            <a:ext cx="274320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3705" y="2463165"/>
            <a:ext cx="144145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1855" y="3501390"/>
            <a:ext cx="58102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78" t="57659" r="32858" b="1874"/>
          <a:stretch>
            <a:fillRect/>
          </a:stretch>
        </p:blipFill>
        <p:spPr>
          <a:xfrm>
            <a:off x="4367530" y="4149090"/>
            <a:ext cx="3523615" cy="253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1229142"/>
            <a:ext cx="1009523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714" y="1210095"/>
            <a:ext cx="1038094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3152952"/>
            <a:ext cx="1066666" cy="4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0476" y="4143428"/>
            <a:ext cx="971428" cy="43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6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3509" y="1283606"/>
            <a:ext cx="1084692" cy="462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1019" y="2199540"/>
            <a:ext cx="1018667" cy="4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6215" y="3056255"/>
            <a:ext cx="127762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1656" y="5079540"/>
            <a:ext cx="1056396" cy="4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0972" y="5088983"/>
            <a:ext cx="537630" cy="44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8"/>
          <a:stretch>
            <a:fillRect/>
          </a:stretch>
        </p:blipFill>
        <p:spPr>
          <a:xfrm>
            <a:off x="720090" y="765175"/>
            <a:ext cx="858774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8"/>
          <a:stretch>
            <a:fillRect/>
          </a:stretch>
        </p:blipFill>
        <p:spPr>
          <a:xfrm>
            <a:off x="720090" y="764725"/>
            <a:ext cx="10800080" cy="368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1861961"/>
            <a:ext cx="409523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4761" y="3768428"/>
            <a:ext cx="590476" cy="381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525" y="4366260"/>
            <a:ext cx="231521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7"/>
          <a:stretch>
            <a:fillRect/>
          </a:stretch>
        </p:blipFill>
        <p:spPr>
          <a:xfrm>
            <a:off x="720090" y="765175"/>
            <a:ext cx="9292590" cy="32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065" y="684530"/>
            <a:ext cx="61087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5" y="3285490"/>
            <a:ext cx="30213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3410" y="4654550"/>
            <a:ext cx="3345180" cy="19964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705" y="3933190"/>
            <a:ext cx="9292590" cy="77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87170" y="4020820"/>
            <a:ext cx="668528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6125"/>
            <a:ext cx="9661525" cy="598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8885" y="4286885"/>
            <a:ext cx="63436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7"/>
          <a:stretch>
            <a:fillRect/>
          </a:stretch>
        </p:blipFill>
        <p:spPr>
          <a:xfrm>
            <a:off x="720090" y="836930"/>
            <a:ext cx="9515475" cy="589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2565400"/>
            <a:ext cx="62357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2024-06-16T03:01:36Z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