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2945130"/>
            <a:ext cx="648462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994693"/>
            <a:ext cx="361904" cy="381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2470"/>
            <a:ext cx="8465185" cy="6019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3933190"/>
            <a:ext cx="41338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77545"/>
            <a:ext cx="10079990" cy="60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2493010"/>
            <a:ext cx="57975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62940"/>
            <a:ext cx="8841740" cy="606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3440" y="3068955"/>
            <a:ext cx="4495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9"/>
          <a:stretch>
            <a:fillRect/>
          </a:stretch>
        </p:blipFill>
        <p:spPr>
          <a:xfrm>
            <a:off x="839470" y="692785"/>
            <a:ext cx="8208000" cy="4104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3501390"/>
            <a:ext cx="56134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2"/>
          <a:stretch>
            <a:fillRect/>
          </a:stretch>
        </p:blipFill>
        <p:spPr>
          <a:xfrm>
            <a:off x="1487170" y="4869180"/>
            <a:ext cx="820801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8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35415" y="2927350"/>
            <a:ext cx="36131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97560"/>
            <a:ext cx="10130155" cy="593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2493010"/>
            <a:ext cx="73596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23265"/>
            <a:ext cx="7912100" cy="600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708910"/>
            <a:ext cx="63563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56920"/>
            <a:ext cx="9013190" cy="597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2205355"/>
            <a:ext cx="60007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3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92978" y="4040261"/>
            <a:ext cx="312052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4210" y="5434197"/>
            <a:ext cx="752125" cy="34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6522" y="5426186"/>
            <a:ext cx="792132" cy="3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8894" y="5458230"/>
            <a:ext cx="416069" cy="2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3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4977" y="1260400"/>
            <a:ext cx="360060" cy="3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6209" y="2317869"/>
            <a:ext cx="704117" cy="33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4457" y="2654336"/>
            <a:ext cx="1520253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6902" y="2694392"/>
            <a:ext cx="336056" cy="26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2130" y="3260090"/>
            <a:ext cx="163258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64490" y="5081707"/>
            <a:ext cx="800133" cy="3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64524" y="5778675"/>
            <a:ext cx="752125" cy="36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1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3580"/>
            <a:ext cx="8416925" cy="602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85785" y="3357245"/>
            <a:ext cx="48704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6"/>
          <a:stretch>
            <a:fillRect/>
          </a:stretch>
        </p:blipFill>
        <p:spPr>
          <a:xfrm>
            <a:off x="720090" y="765175"/>
            <a:ext cx="10353040" cy="171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421890"/>
            <a:ext cx="10353040" cy="424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7665" y="5045075"/>
            <a:ext cx="12160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840" y="5949950"/>
            <a:ext cx="11398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4973181"/>
            <a:ext cx="419047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92785"/>
            <a:ext cx="926147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2925445"/>
            <a:ext cx="5334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64540"/>
            <a:ext cx="781939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2708910"/>
            <a:ext cx="5854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2024-06-16T02:21:21Z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