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0" r:id="rId9"/>
    <p:sldId id="328" r:id="rId10"/>
    <p:sldId id="327" r:id="rId11"/>
    <p:sldId id="326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83380" y="3063240"/>
            <a:ext cx="3825240" cy="7315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146050" y="743585"/>
            <a:ext cx="9103360" cy="5988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66990" y="694690"/>
            <a:ext cx="57531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39620" y="4208780"/>
            <a:ext cx="134112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81275" y="5692775"/>
            <a:ext cx="5236210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23" r="66227"/>
          <a:stretch>
            <a:fillRect/>
          </a:stretch>
        </p:blipFill>
        <p:spPr>
          <a:xfrm>
            <a:off x="9552305" y="909320"/>
            <a:ext cx="2296795" cy="2459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73" r="20891"/>
          <a:stretch>
            <a:fillRect/>
          </a:stretch>
        </p:blipFill>
        <p:spPr>
          <a:xfrm>
            <a:off x="9027795" y="3429000"/>
            <a:ext cx="3083560" cy="2828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99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23292" y="3280184"/>
            <a:ext cx="299537" cy="30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163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40116" y="2879027"/>
            <a:ext cx="318756" cy="358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688975"/>
            <a:ext cx="9478010" cy="6043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76360" y="2421255"/>
            <a:ext cx="58039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9"/>
          <a:stretch>
            <a:fillRect/>
          </a:stretch>
        </p:blipFill>
        <p:spPr>
          <a:xfrm>
            <a:off x="720090" y="981260"/>
            <a:ext cx="10800080" cy="3969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77142" y="2148380"/>
            <a:ext cx="409523" cy="41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869630"/>
            <a:ext cx="10800000" cy="191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76"/>
          <a:stretch>
            <a:fillRect/>
          </a:stretch>
        </p:blipFill>
        <p:spPr>
          <a:xfrm>
            <a:off x="720090" y="692970"/>
            <a:ext cx="10800080" cy="3016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39047" y="884988"/>
            <a:ext cx="447619" cy="372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91428" y="1877373"/>
            <a:ext cx="457142" cy="477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72380" y="2917470"/>
            <a:ext cx="1142857" cy="43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39047" y="2927012"/>
            <a:ext cx="780953" cy="41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663" b="3075"/>
          <a:stretch>
            <a:fillRect/>
          </a:stretch>
        </p:blipFill>
        <p:spPr>
          <a:xfrm>
            <a:off x="4367530" y="3573145"/>
            <a:ext cx="3379470" cy="3188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28"/>
          <a:stretch>
            <a:fillRect/>
          </a:stretch>
        </p:blipFill>
        <p:spPr>
          <a:xfrm>
            <a:off x="720090" y="765995"/>
            <a:ext cx="10800080" cy="284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00952" y="1854046"/>
            <a:ext cx="1752380" cy="496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62645" y="1624330"/>
            <a:ext cx="1380490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79" t="1454" r="18886" b="3062"/>
          <a:stretch>
            <a:fillRect/>
          </a:stretch>
        </p:blipFill>
        <p:spPr>
          <a:xfrm>
            <a:off x="7607935" y="2637155"/>
            <a:ext cx="1913890" cy="3949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44005" y="4952365"/>
            <a:ext cx="2630170" cy="95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2024-06-15T09:57:32Z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