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6930" y="2914650"/>
            <a:ext cx="797814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3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9765" y="5264150"/>
            <a:ext cx="49149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2155166"/>
            <a:ext cx="1066666" cy="42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1385" y="2961640"/>
            <a:ext cx="113093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5"/>
          <a:stretch>
            <a:fillRect/>
          </a:stretch>
        </p:blipFill>
        <p:spPr>
          <a:xfrm>
            <a:off x="720090" y="692785"/>
            <a:ext cx="815467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2090" y="3395980"/>
            <a:ext cx="89471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6000" y="4089400"/>
            <a:ext cx="126365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6860" y="5516880"/>
            <a:ext cx="180911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662940"/>
            <a:ext cx="8267700" cy="614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9425" y="4092575"/>
            <a:ext cx="110998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9430" y="4766310"/>
            <a:ext cx="142494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0685" y="6120130"/>
            <a:ext cx="91186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8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717105"/>
            <a:ext cx="10800000" cy="2614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7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726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1428" y="890293"/>
            <a:ext cx="790476" cy="49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1796583"/>
            <a:ext cx="552380" cy="496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05" y="2483485"/>
            <a:ext cx="6623050" cy="415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1790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1428" y="904051"/>
            <a:ext cx="790476" cy="5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428" y="1818438"/>
            <a:ext cx="552380" cy="49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05" y="2493010"/>
            <a:ext cx="6623050" cy="415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80415"/>
            <a:ext cx="9798685" cy="595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0990" y="3124835"/>
            <a:ext cx="74231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6"/>
          <a:stretch>
            <a:fillRect/>
          </a:stretch>
        </p:blipFill>
        <p:spPr>
          <a:xfrm>
            <a:off x="720090" y="765360"/>
            <a:ext cx="10800080" cy="2574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1904" y="2680499"/>
            <a:ext cx="580952" cy="38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48"/>
          <a:stretch>
            <a:fillRect/>
          </a:stretch>
        </p:blipFill>
        <p:spPr>
          <a:xfrm>
            <a:off x="4728210" y="2277110"/>
            <a:ext cx="5904865" cy="43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1"/>
          <a:stretch>
            <a:fillRect/>
          </a:stretch>
        </p:blipFill>
        <p:spPr>
          <a:xfrm>
            <a:off x="720090" y="765360"/>
            <a:ext cx="10800080" cy="1806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43830" y="1740535"/>
            <a:ext cx="212407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48"/>
          <a:stretch>
            <a:fillRect/>
          </a:stretch>
        </p:blipFill>
        <p:spPr>
          <a:xfrm>
            <a:off x="3143885" y="2493645"/>
            <a:ext cx="5904865" cy="43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908685"/>
            <a:ext cx="7418705" cy="208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925445"/>
            <a:ext cx="7418705" cy="159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4581525"/>
            <a:ext cx="7418705" cy="201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64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4014769"/>
            <a:ext cx="361904" cy="38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"/>
          <a:stretch>
            <a:fillRect/>
          </a:stretch>
        </p:blipFill>
        <p:spPr>
          <a:xfrm>
            <a:off x="720090" y="765175"/>
            <a:ext cx="909447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6315" y="5373370"/>
            <a:ext cx="63944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20845"/>
            <a:ext cx="8280000" cy="2802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9"/>
          <a:stretch>
            <a:fillRect/>
          </a:stretch>
        </p:blipFill>
        <p:spPr>
          <a:xfrm>
            <a:off x="1199515" y="3429000"/>
            <a:ext cx="8279765" cy="338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0370" y="3501390"/>
            <a:ext cx="55372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6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2403" y="3393644"/>
            <a:ext cx="297692" cy="29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1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3333" y="1200925"/>
            <a:ext cx="352380" cy="39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2024-06-16T02:26:43Z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