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051810"/>
            <a:ext cx="10800000" cy="6823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1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3162847"/>
            <a:ext cx="552380" cy="5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0952" y="4182067"/>
            <a:ext cx="523809" cy="47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523" y="4172542"/>
            <a:ext cx="1199999" cy="5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8670"/>
            <a:ext cx="9384030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3611647"/>
            <a:ext cx="1123809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1983740"/>
            <a:ext cx="856170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3140" y="2990215"/>
            <a:ext cx="712724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3140" y="3730625"/>
            <a:ext cx="8482330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4965" y="4964430"/>
            <a:ext cx="22167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4810306"/>
            <a:ext cx="552380" cy="5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1428" y="5848626"/>
            <a:ext cx="495238" cy="39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5772419"/>
            <a:ext cx="1200000" cy="5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4637" y="2803597"/>
            <a:ext cx="1035196" cy="48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2360" y="3632374"/>
            <a:ext cx="1010351" cy="48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3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5003800"/>
            <a:ext cx="626173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665" y="3068320"/>
            <a:ext cx="844423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4015" y="4131945"/>
            <a:ext cx="90678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653540" y="5193030"/>
            <a:ext cx="308864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