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70" r:id="rId12"/>
    <p:sldId id="338" r:id="rId13"/>
    <p:sldId id="337" r:id="rId14"/>
    <p:sldId id="335" r:id="rId15"/>
    <p:sldId id="334" r:id="rId16"/>
    <p:sldId id="333" r:id="rId17"/>
    <p:sldId id="332" r:id="rId18"/>
    <p:sldId id="331" r:id="rId19"/>
    <p:sldId id="330" r:id="rId20"/>
    <p:sldId id="328" r:id="rId21"/>
    <p:sldId id="371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900045"/>
            <a:ext cx="978217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99"/>
          <a:stretch>
            <a:fillRect/>
          </a:stretch>
        </p:blipFill>
        <p:spPr>
          <a:xfrm>
            <a:off x="720090" y="972185"/>
            <a:ext cx="108000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619" y="2067495"/>
            <a:ext cx="1590476" cy="4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2853055"/>
            <a:ext cx="78486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01"/>
          <a:stretch>
            <a:fillRect/>
          </a:stretch>
        </p:blipFill>
        <p:spPr>
          <a:xfrm>
            <a:off x="695325" y="776155"/>
            <a:ext cx="10800080" cy="358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66430" y="1658620"/>
            <a:ext cx="172466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7400" y="3593465"/>
            <a:ext cx="121475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8092" y="3638885"/>
            <a:ext cx="1066666" cy="4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3330" y="3638885"/>
            <a:ext cx="476190" cy="42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1700" y="4293235"/>
            <a:ext cx="78486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365" y="692785"/>
            <a:ext cx="8640000" cy="512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5715" y="3773805"/>
            <a:ext cx="11449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5850" y="4364990"/>
            <a:ext cx="170243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190" y="5012690"/>
            <a:ext cx="6298565" cy="180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3917035"/>
            <a:ext cx="1133333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4812936"/>
            <a:ext cx="542857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5"/>
          <a:stretch>
            <a:fillRect/>
          </a:stretch>
        </p:blipFill>
        <p:spPr>
          <a:xfrm>
            <a:off x="720090" y="734695"/>
            <a:ext cx="7347585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76135" y="4293235"/>
            <a:ext cx="56388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" b="1635"/>
          <a:stretch>
            <a:fillRect/>
          </a:stretch>
        </p:blipFill>
        <p:spPr>
          <a:xfrm>
            <a:off x="720090" y="692785"/>
            <a:ext cx="6407785" cy="604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3655" y="2421255"/>
            <a:ext cx="30797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"/>
          <a:stretch>
            <a:fillRect/>
          </a:stretch>
        </p:blipFill>
        <p:spPr>
          <a:xfrm>
            <a:off x="720090" y="836930"/>
            <a:ext cx="713867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05630" y="2608580"/>
            <a:ext cx="110934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7085" y="3373120"/>
            <a:ext cx="88900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182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883340"/>
            <a:ext cx="495238" cy="35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995" y="4222115"/>
            <a:ext cx="7953375" cy="25431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3"/>
          <a:stretch>
            <a:fillRect/>
          </a:stretch>
        </p:blipFill>
        <p:spPr>
          <a:xfrm>
            <a:off x="1559560" y="2564765"/>
            <a:ext cx="9960610" cy="183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40422" y="3679194"/>
            <a:ext cx="495238" cy="34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00245"/>
            <a:ext cx="960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0345" y="1844675"/>
            <a:ext cx="41148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412365"/>
            <a:ext cx="4643120" cy="2176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915" y="4725035"/>
            <a:ext cx="2113280" cy="186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96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44090" y="3914775"/>
            <a:ext cx="2578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5255" y="3935730"/>
            <a:ext cx="24638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8700" y="3914775"/>
            <a:ext cx="28638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2795" y="3931920"/>
            <a:ext cx="119126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8375" y="4478655"/>
            <a:ext cx="26352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8305" y="4464050"/>
            <a:ext cx="56134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45255" y="4490085"/>
            <a:ext cx="246380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38700" y="4478655"/>
            <a:ext cx="28638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53455" y="4501515"/>
            <a:ext cx="73914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38375" y="5039995"/>
            <a:ext cx="26352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42590" y="5045710"/>
            <a:ext cx="56705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45255" y="5059045"/>
            <a:ext cx="24638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38700" y="5039995"/>
            <a:ext cx="28638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53455" y="5049520"/>
            <a:ext cx="73914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249805" y="6202680"/>
            <a:ext cx="274955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942590" y="6156325"/>
            <a:ext cx="567055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939540" y="6163310"/>
            <a:ext cx="25209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867275" y="6172200"/>
            <a:ext cx="21780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" b="54842"/>
          <a:stretch>
            <a:fillRect/>
          </a:stretch>
        </p:blipFill>
        <p:spPr>
          <a:xfrm>
            <a:off x="720090" y="765175"/>
            <a:ext cx="9103360" cy="385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3182620"/>
            <a:ext cx="354520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3942080"/>
            <a:ext cx="238696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580890"/>
            <a:ext cx="4643120" cy="2176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8815" y="4821555"/>
            <a:ext cx="2113280" cy="186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15"/>
          <a:stretch>
            <a:fillRect/>
          </a:stretch>
        </p:blipFill>
        <p:spPr>
          <a:xfrm>
            <a:off x="839470" y="765175"/>
            <a:ext cx="8244000" cy="423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53355" y="3550920"/>
            <a:ext cx="93853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3551555"/>
            <a:ext cx="78867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4797425"/>
            <a:ext cx="4401820" cy="2063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90" y="5038090"/>
            <a:ext cx="2003425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144000" cy="430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07485" y="3645535"/>
            <a:ext cx="536130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4941570"/>
            <a:ext cx="374269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28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6520" y="2631440"/>
            <a:ext cx="110490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0476" y="1200666"/>
            <a:ext cx="485714" cy="4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2115333"/>
            <a:ext cx="533333" cy="466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4761" y="3077638"/>
            <a:ext cx="504761" cy="35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857" y="3049055"/>
            <a:ext cx="400000" cy="4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0"/>
          <a:stretch>
            <a:fillRect/>
          </a:stretch>
        </p:blipFill>
        <p:spPr>
          <a:xfrm>
            <a:off x="720090" y="688340"/>
            <a:ext cx="7468870" cy="607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530" y="1947545"/>
            <a:ext cx="23895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15330" y="2841625"/>
            <a:ext cx="125857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3933190"/>
            <a:ext cx="78486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415" y="2708275"/>
            <a:ext cx="11169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2380" y="2735976"/>
            <a:ext cx="1047619" cy="46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2783674"/>
            <a:ext cx="571428" cy="38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221480"/>
            <a:ext cx="7848600" cy="248602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415415" y="3532505"/>
            <a:ext cx="10297250" cy="84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072467" y="3715275"/>
            <a:ext cx="580952" cy="37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415" y="2828925"/>
            <a:ext cx="104775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9047" y="2966278"/>
            <a:ext cx="1057142" cy="49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2380" y="3033072"/>
            <a:ext cx="590477" cy="3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4221480"/>
            <a:ext cx="78486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67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828174"/>
            <a:ext cx="485714" cy="4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190" y="2675255"/>
            <a:ext cx="72263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2742730"/>
            <a:ext cx="1095238" cy="4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4285" y="3704919"/>
            <a:ext cx="533333" cy="35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4149725"/>
            <a:ext cx="78486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