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1" r:id="rId7"/>
    <p:sldId id="340" r:id="rId8"/>
    <p:sldId id="338" r:id="rId9"/>
    <p:sldId id="336" r:id="rId10"/>
    <p:sldId id="335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3370" y="2952750"/>
            <a:ext cx="65246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3061779"/>
            <a:ext cx="361904" cy="39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"/>
          <a:stretch>
            <a:fillRect/>
          </a:stretch>
        </p:blipFill>
        <p:spPr>
          <a:xfrm>
            <a:off x="720090" y="765175"/>
            <a:ext cx="7378065" cy="60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2295525"/>
            <a:ext cx="3305175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59155"/>
            <a:ext cx="7515225" cy="587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055" y="854075"/>
            <a:ext cx="334327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1670" y="1557020"/>
            <a:ext cx="4226560" cy="136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1670" y="2997200"/>
            <a:ext cx="5932170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51180" y="4025265"/>
            <a:ext cx="550037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551180" y="4581525"/>
            <a:ext cx="7240270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1180" y="5661660"/>
            <a:ext cx="7491730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2" grpId="0" bldLvl="0" animBg="1"/>
      <p:bldP spid="27" grpId="0" bldLvl="0" animBg="1"/>
      <p:bldP spid="29" grpId="0" bldLvl="0" animBg="1"/>
      <p:bldP spid="3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8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70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3333" y="1105130"/>
            <a:ext cx="504761" cy="40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000" y="3823838"/>
            <a:ext cx="561904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4815" y="3429000"/>
            <a:ext cx="5310505" cy="319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37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00952" y="3633802"/>
            <a:ext cx="571428" cy="38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000" y="4529313"/>
            <a:ext cx="1085714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3745" y="3860800"/>
            <a:ext cx="4810760" cy="289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523" y="3899796"/>
            <a:ext cx="1076190" cy="49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666" y="5721324"/>
            <a:ext cx="514285" cy="41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3585"/>
            <a:ext cx="6992620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46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2155" y="1749425"/>
            <a:ext cx="170497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695" y="3487420"/>
            <a:ext cx="233108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4293235"/>
            <a:ext cx="3644265" cy="2490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7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36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95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707755" y="4618990"/>
            <a:ext cx="48768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7380000" cy="1848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135" y="1341120"/>
            <a:ext cx="44640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2636520"/>
            <a:ext cx="7380000" cy="4211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1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9341" y="4387341"/>
            <a:ext cx="372578" cy="24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61690" y="6073775"/>
            <a:ext cx="106616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78" r="82895"/>
          <a:stretch>
            <a:fillRect/>
          </a:stretch>
        </p:blipFill>
        <p:spPr>
          <a:xfrm>
            <a:off x="9407843" y="1125220"/>
            <a:ext cx="1600200" cy="1847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9" r="40222"/>
          <a:stretch>
            <a:fillRect/>
          </a:stretch>
        </p:blipFill>
        <p:spPr>
          <a:xfrm>
            <a:off x="8555990" y="3141345"/>
            <a:ext cx="3303905" cy="272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6"/>
          <a:stretch>
            <a:fillRect/>
          </a:stretch>
        </p:blipFill>
        <p:spPr>
          <a:xfrm>
            <a:off x="720090" y="764540"/>
            <a:ext cx="6621780" cy="603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490" y="4077335"/>
            <a:ext cx="92075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490" y="5949315"/>
            <a:ext cx="872490" cy="6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908685"/>
            <a:ext cx="9842500" cy="260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8160" y="2853055"/>
            <a:ext cx="62103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582035"/>
            <a:ext cx="9842500" cy="3171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2024-06-17T03:15:20Z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