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0840" y="3051810"/>
            <a:ext cx="637032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/>
          <a:stretch>
            <a:fillRect/>
          </a:stretch>
        </p:blipFill>
        <p:spPr>
          <a:xfrm>
            <a:off x="720090" y="709930"/>
            <a:ext cx="8042910" cy="60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4560" y="4440555"/>
            <a:ext cx="203073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3360" y="4514850"/>
            <a:ext cx="94742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620" y="5257165"/>
            <a:ext cx="75266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56970" y="6043930"/>
            <a:ext cx="104076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095" y="1181776"/>
            <a:ext cx="390476" cy="4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8985"/>
            <a:ext cx="10106660" cy="596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9470" y="2915920"/>
            <a:ext cx="83121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4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5889" y="2993615"/>
            <a:ext cx="328822" cy="36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4690"/>
            <a:ext cx="7724140" cy="603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2325" y="6136005"/>
            <a:ext cx="7454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678180"/>
            <a:ext cx="7127240" cy="612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345" y="2795270"/>
            <a:ext cx="136715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5840" y="4781550"/>
            <a:ext cx="10814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5270" y="4781550"/>
            <a:ext cx="89725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9605"/>
            <a:ext cx="7925435" cy="608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8550" y="2330450"/>
            <a:ext cx="123253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665" y="5215890"/>
            <a:ext cx="131381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2024-06-15T10:10:24Z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