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7" r:id="rId12"/>
    <p:sldId id="336" r:id="rId13"/>
    <p:sldId id="335" r:id="rId14"/>
    <p:sldId id="333" r:id="rId15"/>
    <p:sldId id="332" r:id="rId16"/>
    <p:sldId id="331" r:id="rId17"/>
    <p:sldId id="329" r:id="rId18"/>
    <p:sldId id="327" r:id="rId19"/>
    <p:sldId id="368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2938145"/>
            <a:ext cx="72771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6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6065" y="1705610"/>
            <a:ext cx="88900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4692" y="3047243"/>
            <a:ext cx="369820" cy="28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1900" y="4314306"/>
            <a:ext cx="328729" cy="27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0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9291" y="6118838"/>
            <a:ext cx="3082892" cy="46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365" y="3248025"/>
            <a:ext cx="4536000" cy="2179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36"/>
          <a:stretch>
            <a:fillRect/>
          </a:stretch>
        </p:blipFill>
        <p:spPr>
          <a:xfrm>
            <a:off x="263525" y="908050"/>
            <a:ext cx="8280000" cy="3870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7935" y="4220845"/>
            <a:ext cx="5740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7" t="65167" r="21059"/>
          <a:stretch>
            <a:fillRect/>
          </a:stretch>
        </p:blipFill>
        <p:spPr>
          <a:xfrm>
            <a:off x="8040370" y="4725035"/>
            <a:ext cx="3885565" cy="1933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857565"/>
            <a:ext cx="8280000" cy="1484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9959" y="2908271"/>
            <a:ext cx="309100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76885"/>
            <a:ext cx="9828000" cy="522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5013325"/>
            <a:ext cx="48069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4725670"/>
            <a:ext cx="5482590" cy="200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725485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198288"/>
            <a:ext cx="419048" cy="38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3"/>
          <a:stretch>
            <a:fillRect/>
          </a:stretch>
        </p:blipFill>
        <p:spPr>
          <a:xfrm>
            <a:off x="1558925" y="5013325"/>
            <a:ext cx="10033000" cy="179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"/>
          <a:stretch>
            <a:fillRect/>
          </a:stretch>
        </p:blipFill>
        <p:spPr>
          <a:xfrm>
            <a:off x="720090" y="692785"/>
            <a:ext cx="869315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3723005"/>
            <a:ext cx="6267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5720" y="5307965"/>
            <a:ext cx="116649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720090" y="972185"/>
            <a:ext cx="10306050" cy="55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31540" y="5723890"/>
            <a:ext cx="196469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63"/>
          <a:stretch>
            <a:fillRect/>
          </a:stretch>
        </p:blipFill>
        <p:spPr>
          <a:xfrm>
            <a:off x="335280" y="836930"/>
            <a:ext cx="9288145" cy="498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67755" y="3368675"/>
            <a:ext cx="137477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4889500"/>
            <a:ext cx="3073400" cy="183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8571" y="2517035"/>
            <a:ext cx="1657142" cy="476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3384925"/>
            <a:ext cx="990476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095" y="4290964"/>
            <a:ext cx="1057142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43809" y="4290964"/>
            <a:ext cx="485713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640" y="5074920"/>
            <a:ext cx="80073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67619" y="5158854"/>
            <a:ext cx="1028571" cy="46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7545"/>
            <a:ext cx="6538595" cy="605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3655" y="3933190"/>
            <a:ext cx="48514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77280" y="1104900"/>
            <a:ext cx="16871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2106481"/>
            <a:ext cx="542857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3333" y="2106481"/>
            <a:ext cx="571428" cy="38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476" y="3822502"/>
            <a:ext cx="523809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2857" y="4728180"/>
            <a:ext cx="428571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72380" y="4690047"/>
            <a:ext cx="514285" cy="4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3333" y="5576658"/>
            <a:ext cx="1552380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2067238"/>
            <a:ext cx="49523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2962476"/>
            <a:ext cx="438095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705333"/>
            <a:ext cx="1561904" cy="4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2635"/>
            <a:ext cx="8668385" cy="410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5820" y="4248521"/>
            <a:ext cx="1609523" cy="4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340" y="4796790"/>
            <a:ext cx="4312285" cy="202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1921" y="1856315"/>
            <a:ext cx="876057" cy="39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5550" y="2589261"/>
            <a:ext cx="1337979" cy="37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2146120"/>
            <a:ext cx="409523" cy="42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05714" y="2995686"/>
            <a:ext cx="1152380" cy="43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3873890"/>
            <a:ext cx="495238" cy="49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110" y="4581525"/>
            <a:ext cx="6162675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43809" y="1181877"/>
            <a:ext cx="1628571" cy="44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1904" y="2030928"/>
            <a:ext cx="533333" cy="486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66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5005" y="2343150"/>
            <a:ext cx="77724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430" y="3726782"/>
            <a:ext cx="310997" cy="2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2354" y="4369790"/>
            <a:ext cx="290714" cy="27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0455" y="5387340"/>
            <a:ext cx="94869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8832215" y="880745"/>
            <a:ext cx="2855685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44891"/>
          <a:stretch>
            <a:fillRect/>
          </a:stretch>
        </p:blipFill>
        <p:spPr>
          <a:xfrm>
            <a:off x="9552305" y="3645535"/>
            <a:ext cx="2231935" cy="284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