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9" r:id="rId5"/>
    <p:sldId id="357" r:id="rId6"/>
    <p:sldId id="356" r:id="rId7"/>
    <p:sldId id="355" r:id="rId8"/>
    <p:sldId id="353" r:id="rId9"/>
    <p:sldId id="352" r:id="rId10"/>
    <p:sldId id="351" r:id="rId11"/>
    <p:sldId id="349" r:id="rId12"/>
    <p:sldId id="348" r:id="rId13"/>
    <p:sldId id="347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/>
          <a:stretch>
            <a:fillRect/>
          </a:stretch>
        </p:blipFill>
        <p:spPr>
          <a:xfrm>
            <a:off x="3647440" y="3032760"/>
            <a:ext cx="487181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545641"/>
            <a:ext cx="266666" cy="29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76" t="2298" r="25994" b="3991"/>
          <a:stretch>
            <a:fillRect/>
          </a:stretch>
        </p:blipFill>
        <p:spPr>
          <a:xfrm>
            <a:off x="9119870" y="3213100"/>
            <a:ext cx="2303780" cy="29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91314"/>
            <a:ext cx="276190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6"/>
          <a:stretch>
            <a:fillRect/>
          </a:stretch>
        </p:blipFill>
        <p:spPr>
          <a:xfrm>
            <a:off x="1343025" y="3035935"/>
            <a:ext cx="10585540" cy="19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9601" y="3178850"/>
            <a:ext cx="295238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468822"/>
            <a:ext cx="276190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1830234"/>
            <a:ext cx="876190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2478677"/>
            <a:ext cx="571428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4285" y="2422292"/>
            <a:ext cx="809523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6190" y="3710382"/>
            <a:ext cx="790476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4349656"/>
            <a:ext cx="380952" cy="33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4988929"/>
            <a:ext cx="390476" cy="36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4386189"/>
            <a:ext cx="847619" cy="37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29523" y="4433873"/>
            <a:ext cx="247619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2451298"/>
            <a:ext cx="847619" cy="3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3109824"/>
            <a:ext cx="838095" cy="3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3500755"/>
            <a:ext cx="2628000" cy="26065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983615" y="765175"/>
            <a:ext cx="10188575" cy="595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260" y="3162935"/>
            <a:ext cx="1140460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8115" y="4911725"/>
            <a:ext cx="172847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0235" y="5503545"/>
            <a:ext cx="226885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6260" y="6198235"/>
            <a:ext cx="342455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165783"/>
            <a:ext cx="276190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4506692"/>
            <a:ext cx="247619" cy="19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0000" y="1782604"/>
            <a:ext cx="438095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428" y="4281173"/>
            <a:ext cx="447619" cy="28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52" t="24915" r="22655" b="12793"/>
          <a:stretch>
            <a:fillRect/>
          </a:stretch>
        </p:blipFill>
        <p:spPr>
          <a:xfrm>
            <a:off x="9120505" y="4005580"/>
            <a:ext cx="1414780" cy="26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396110"/>
            <a:ext cx="790476" cy="32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6840" y="3068955"/>
            <a:ext cx="1798320" cy="311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"/>
          <a:stretch>
            <a:fillRect/>
          </a:stretch>
        </p:blipFill>
        <p:spPr>
          <a:xfrm>
            <a:off x="1343660" y="1485900"/>
            <a:ext cx="10536645" cy="44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7619" y="1600154"/>
            <a:ext cx="571428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714" y="2238444"/>
            <a:ext cx="323809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357245"/>
            <a:ext cx="92195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0"/>
          <a:stretch>
            <a:fillRect/>
          </a:stretch>
        </p:blipFill>
        <p:spPr>
          <a:xfrm>
            <a:off x="720090" y="837750"/>
            <a:ext cx="10800080" cy="244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619" y="2215142"/>
            <a:ext cx="838095" cy="3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357245"/>
            <a:ext cx="9219565" cy="33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"/>
          <a:stretch>
            <a:fillRect/>
          </a:stretch>
        </p:blipFill>
        <p:spPr>
          <a:xfrm>
            <a:off x="720090" y="1053650"/>
            <a:ext cx="10800080" cy="507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582470"/>
            <a:ext cx="295238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15" r="72665" b="7062"/>
          <a:stretch>
            <a:fillRect/>
          </a:stretch>
        </p:blipFill>
        <p:spPr>
          <a:xfrm>
            <a:off x="4619625" y="3789045"/>
            <a:ext cx="295211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"/>
          <a:stretch>
            <a:fillRect/>
          </a:stretch>
        </p:blipFill>
        <p:spPr>
          <a:xfrm>
            <a:off x="1200785" y="764540"/>
            <a:ext cx="8949690" cy="600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9470" y="765175"/>
            <a:ext cx="8832850" cy="1520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348865"/>
            <a:ext cx="8832850" cy="135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983615" y="3789045"/>
            <a:ext cx="8832850" cy="154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11225" y="5414645"/>
            <a:ext cx="883285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83615" y="5922010"/>
            <a:ext cx="883285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4293235"/>
            <a:ext cx="378714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92480"/>
            <a:ext cx="9450705" cy="601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836930"/>
            <a:ext cx="5636895" cy="178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2325" y="2835275"/>
            <a:ext cx="652716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949325" y="3645535"/>
            <a:ext cx="8549005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551180" y="5085715"/>
            <a:ext cx="77768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95325" y="5926455"/>
            <a:ext cx="902144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1"/>
          <a:stretch>
            <a:fillRect/>
          </a:stretch>
        </p:blipFill>
        <p:spPr>
          <a:xfrm>
            <a:off x="720090" y="764725"/>
            <a:ext cx="10800080" cy="330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875627"/>
            <a:ext cx="285714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888000"/>
            <a:ext cx="266666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887798"/>
            <a:ext cx="333333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348680"/>
            <a:ext cx="10800000" cy="1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8" t="7899" r="31321" b="9050"/>
          <a:stretch>
            <a:fillRect/>
          </a:stretch>
        </p:blipFill>
        <p:spPr>
          <a:xfrm>
            <a:off x="4509135" y="3843020"/>
            <a:ext cx="3173730" cy="251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2"/>
          <a:stretch>
            <a:fillRect/>
          </a:stretch>
        </p:blipFill>
        <p:spPr>
          <a:xfrm>
            <a:off x="720090" y="837115"/>
            <a:ext cx="10800080" cy="323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938613"/>
            <a:ext cx="266666" cy="28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3" t="1970" r="6221" b="7062"/>
          <a:stretch>
            <a:fillRect/>
          </a:stretch>
        </p:blipFill>
        <p:spPr>
          <a:xfrm>
            <a:off x="5157470" y="4004945"/>
            <a:ext cx="1925320" cy="28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191474"/>
            <a:ext cx="295238" cy="28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78571"/>
            <a:ext cx="285714" cy="29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9" r="60665"/>
          <a:stretch>
            <a:fillRect/>
          </a:stretch>
        </p:blipFill>
        <p:spPr>
          <a:xfrm>
            <a:off x="3971925" y="3284855"/>
            <a:ext cx="4248150" cy="291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2024-06-15T08:40:02Z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