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660" y="3063240"/>
            <a:ext cx="696468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35" y="686435"/>
            <a:ext cx="8025130" cy="60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8570" y="2781300"/>
            <a:ext cx="69659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" r="62893" b="5054"/>
          <a:stretch>
            <a:fillRect/>
          </a:stretch>
        </p:blipFill>
        <p:spPr>
          <a:xfrm>
            <a:off x="8688070" y="1773555"/>
            <a:ext cx="3053715" cy="329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972185"/>
            <a:ext cx="9432000" cy="480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615" y="3564255"/>
            <a:ext cx="60071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385" y="3429000"/>
            <a:ext cx="6000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445" y="4309110"/>
            <a:ext cx="46037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7845" y="5066030"/>
            <a:ext cx="95504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7" t="16995" r="13324" b="3531"/>
          <a:stretch>
            <a:fillRect/>
          </a:stretch>
        </p:blipFill>
        <p:spPr>
          <a:xfrm>
            <a:off x="9472295" y="2154555"/>
            <a:ext cx="2592000" cy="2496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6"/>
          <a:stretch>
            <a:fillRect/>
          </a:stretch>
        </p:blipFill>
        <p:spPr>
          <a:xfrm>
            <a:off x="720090" y="765175"/>
            <a:ext cx="9923145" cy="59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8685" y="4193540"/>
            <a:ext cx="138176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4875" y="5138420"/>
            <a:ext cx="147066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1855" y="5960745"/>
            <a:ext cx="95758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858375" cy="422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2628265"/>
            <a:ext cx="141605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4356735"/>
            <a:ext cx="58674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7392035" y="4220845"/>
            <a:ext cx="4463415" cy="2345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7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7117" y="3490573"/>
            <a:ext cx="296703" cy="30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9229" y="2846756"/>
            <a:ext cx="74552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230" y="2846756"/>
            <a:ext cx="1219950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3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2315" y="2689860"/>
            <a:ext cx="2454275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573145"/>
            <a:ext cx="3744000" cy="2730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