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7" r:id="rId13"/>
    <p:sldId id="336" r:id="rId14"/>
    <p:sldId id="335" r:id="rId15"/>
    <p:sldId id="333" r:id="rId16"/>
    <p:sldId id="331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7880" y="2766060"/>
            <a:ext cx="8016240" cy="1325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3334581"/>
            <a:ext cx="333334" cy="37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480060" y="797560"/>
            <a:ext cx="10444480" cy="586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3425" y="3429635"/>
            <a:ext cx="6216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9"/>
          <a:stretch>
            <a:fillRect/>
          </a:stretch>
        </p:blipFill>
        <p:spPr>
          <a:xfrm>
            <a:off x="720090" y="765175"/>
            <a:ext cx="853186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7485" y="3698240"/>
            <a:ext cx="128714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2305" y="5288280"/>
            <a:ext cx="95123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6275" y="6080125"/>
            <a:ext cx="60706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4"/>
          <a:stretch>
            <a:fillRect/>
          </a:stretch>
        </p:blipFill>
        <p:spPr>
          <a:xfrm>
            <a:off x="720090" y="890270"/>
            <a:ext cx="9216000" cy="34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3970" y="3722370"/>
            <a:ext cx="56197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3" t="54933" r="23251" b="2315"/>
          <a:stretch>
            <a:fillRect/>
          </a:stretch>
        </p:blipFill>
        <p:spPr>
          <a:xfrm>
            <a:off x="8040370" y="4381500"/>
            <a:ext cx="3410585" cy="215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652460"/>
            <a:ext cx="9216000" cy="156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1030"/>
            <a:ext cx="8648700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2331085"/>
            <a:ext cx="58547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6" r="63557" b="6108"/>
          <a:stretch>
            <a:fillRect/>
          </a:stretch>
        </p:blipFill>
        <p:spPr>
          <a:xfrm>
            <a:off x="8976360" y="1845310"/>
            <a:ext cx="3051810" cy="301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5175"/>
            <a:ext cx="9432000" cy="497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5360" y="1844675"/>
            <a:ext cx="42291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3790" y="2555875"/>
            <a:ext cx="6997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3910" y="3501232"/>
            <a:ext cx="514285" cy="4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1820" y="5085715"/>
            <a:ext cx="118364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t="6890" r="18885" b="6108"/>
          <a:stretch>
            <a:fillRect/>
          </a:stretch>
        </p:blipFill>
        <p:spPr>
          <a:xfrm>
            <a:off x="9551670" y="2205355"/>
            <a:ext cx="2473960" cy="273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5" y="4869180"/>
            <a:ext cx="9000000" cy="1552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900430"/>
            <a:ext cx="9000000" cy="397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848" y="3429226"/>
            <a:ext cx="1095238" cy="4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4129405"/>
            <a:ext cx="67119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60"/>
          <a:stretch>
            <a:fillRect/>
          </a:stretch>
        </p:blipFill>
        <p:spPr>
          <a:xfrm>
            <a:off x="9145905" y="2205355"/>
            <a:ext cx="2772000" cy="2403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"/>
          <a:stretch>
            <a:fillRect/>
          </a:stretch>
        </p:blipFill>
        <p:spPr>
          <a:xfrm>
            <a:off x="334645" y="765175"/>
            <a:ext cx="7824470" cy="60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1310" y="3428365"/>
            <a:ext cx="9994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1220" y="4145280"/>
            <a:ext cx="7677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1240" y="5505450"/>
            <a:ext cx="122174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t="16318" r="8655" b="3948"/>
          <a:stretch>
            <a:fillRect/>
          </a:stretch>
        </p:blipFill>
        <p:spPr>
          <a:xfrm>
            <a:off x="8327390" y="2213610"/>
            <a:ext cx="3389630" cy="244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 b="2174"/>
          <a:stretch>
            <a:fillRect/>
          </a:stretch>
        </p:blipFill>
        <p:spPr>
          <a:xfrm>
            <a:off x="720090" y="776605"/>
            <a:ext cx="9000000" cy="5959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1270" y="2997200"/>
            <a:ext cx="256159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435" b="4709"/>
          <a:stretch>
            <a:fillRect/>
          </a:stretch>
        </p:blipFill>
        <p:spPr>
          <a:xfrm>
            <a:off x="3862800" y="3816000"/>
            <a:ext cx="3600000" cy="2923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"/>
          <a:stretch>
            <a:fillRect/>
          </a:stretch>
        </p:blipFill>
        <p:spPr>
          <a:xfrm>
            <a:off x="720090" y="660400"/>
            <a:ext cx="6804025" cy="61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71945" y="5836920"/>
            <a:ext cx="39751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67619" y="2536658"/>
            <a:ext cx="542857" cy="44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4515" y="3310255"/>
            <a:ext cx="235902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096041"/>
            <a:ext cx="1047619" cy="5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7619" y="2134144"/>
            <a:ext cx="1009523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8995" y="2937510"/>
            <a:ext cx="121221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605" y="4699635"/>
            <a:ext cx="127508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761" y="5801567"/>
            <a:ext cx="1057142" cy="4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55" y="721995"/>
            <a:ext cx="10578465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8205" y="4293235"/>
            <a:ext cx="8401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7" b="2739"/>
          <a:stretch>
            <a:fillRect/>
          </a:stretch>
        </p:blipFill>
        <p:spPr>
          <a:xfrm>
            <a:off x="720090" y="724535"/>
            <a:ext cx="9552305" cy="601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809257"/>
            <a:ext cx="1114285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2733452"/>
            <a:ext cx="1133333" cy="3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286125"/>
            <a:ext cx="819912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067238"/>
            <a:ext cx="533333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815" y="2845435"/>
            <a:ext cx="289052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573145"/>
            <a:ext cx="7875270" cy="327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268730"/>
            <a:ext cx="9972040" cy="501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" y="612140"/>
            <a:ext cx="9972040" cy="81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68570" t="15411"/>
          <a:stretch>
            <a:fillRect/>
          </a:stretch>
        </p:blipFill>
        <p:spPr>
          <a:xfrm>
            <a:off x="9768840" y="2277110"/>
            <a:ext cx="2263140" cy="2530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11675" y="2957195"/>
            <a:ext cx="12846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0800" y="3039745"/>
            <a:ext cx="5549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3832225"/>
            <a:ext cx="85598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650" y="5642610"/>
            <a:ext cx="60769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5641975"/>
            <a:ext cx="50482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10015220" cy="510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6650" y="2728595"/>
            <a:ext cx="564959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4448810"/>
            <a:ext cx="120205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278" y="836930"/>
            <a:ext cx="2311681" cy="28628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78" y="3789045"/>
            <a:ext cx="2117482" cy="2441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2024-06-16T13:45:56Z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