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6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4" r:id="rId14"/>
    <p:sldId id="333" r:id="rId15"/>
    <p:sldId id="332" r:id="rId16"/>
    <p:sldId id="331" r:id="rId17"/>
    <p:sldId id="330" r:id="rId18"/>
    <p:sldId id="329" r:id="rId19"/>
    <p:sldId id="327" r:id="rId20"/>
    <p:sldId id="326" r:id="rId21"/>
    <p:sldId id="325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6925" y="2990850"/>
            <a:ext cx="805815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3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5714" y="5791133"/>
            <a:ext cx="1019047" cy="485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91428" y="5800657"/>
            <a:ext cx="1019047" cy="476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645" y="1052830"/>
            <a:ext cx="8503920" cy="2102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00" r="63334"/>
          <a:stretch>
            <a:fillRect/>
          </a:stretch>
        </p:blipFill>
        <p:spPr>
          <a:xfrm>
            <a:off x="8975725" y="1844675"/>
            <a:ext cx="3016885" cy="3218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680" y="3150235"/>
            <a:ext cx="8501380" cy="2922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14545" y="3950970"/>
            <a:ext cx="67310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9560" y="4601845"/>
            <a:ext cx="1856105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3615" y="5377815"/>
            <a:ext cx="86360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8500"/>
            <a:ext cx="85263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35190" y="3307246"/>
            <a:ext cx="894736" cy="315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16393" y="3999048"/>
            <a:ext cx="383458" cy="30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42" t="23274" r="10890" b="4187"/>
          <a:stretch>
            <a:fillRect/>
          </a:stretch>
        </p:blipFill>
        <p:spPr>
          <a:xfrm>
            <a:off x="8879205" y="2141220"/>
            <a:ext cx="3006725" cy="2281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85495"/>
            <a:ext cx="8242935" cy="5946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647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77142" y="2785518"/>
            <a:ext cx="514285" cy="409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27500" y="3429000"/>
            <a:ext cx="5654675" cy="3305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836745"/>
            <a:ext cx="10800000" cy="36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01530" y="1980682"/>
            <a:ext cx="590476" cy="381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06292" y="3791915"/>
            <a:ext cx="819047" cy="400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11900" y="3354705"/>
            <a:ext cx="5654675" cy="3305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405" y="2781300"/>
            <a:ext cx="7511415" cy="3758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469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72380" y="2720203"/>
            <a:ext cx="1047619" cy="495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85" y="3357245"/>
            <a:ext cx="6682740" cy="3343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972000"/>
            <a:ext cx="86753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115" y="2590800"/>
            <a:ext cx="2925445" cy="212344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130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9425" y="5013325"/>
            <a:ext cx="8708390" cy="164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1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4820706"/>
            <a:ext cx="333333" cy="381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123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2795" y="1060510"/>
            <a:ext cx="4019398" cy="299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3570" y="1557020"/>
            <a:ext cx="5215255" cy="82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85470" y="2624455"/>
            <a:ext cx="7541895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92785" y="3238500"/>
            <a:ext cx="2196000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92785" y="3811270"/>
            <a:ext cx="3699510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92785" y="4415155"/>
            <a:ext cx="722503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92785" y="4928870"/>
            <a:ext cx="599186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551180" y="5582920"/>
            <a:ext cx="7462520" cy="1081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927350" y="3211830"/>
            <a:ext cx="2945130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18" grpId="0" bldLvl="0" animBg="1"/>
      <p:bldP spid="20" grpId="0" bldLvl="0" animBg="1"/>
      <p:bldP spid="22" grpId="0" bldLvl="0" animBg="1"/>
      <p:bldP spid="25" grpId="0" bldLvl="0" animBg="1"/>
      <p:bldP spid="28" grpId="0" bldLvl="0" animBg="1"/>
      <p:bldP spid="31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338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00334" y="3963183"/>
            <a:ext cx="272564" cy="294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937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90089" y="2445488"/>
            <a:ext cx="294642" cy="261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6370" y="3997960"/>
            <a:ext cx="58483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0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584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75903" y="3344642"/>
            <a:ext cx="283440" cy="305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7" b="1030"/>
          <a:stretch>
            <a:fillRect/>
          </a:stretch>
        </p:blipFill>
        <p:spPr>
          <a:xfrm>
            <a:off x="720090" y="765175"/>
            <a:ext cx="6985000" cy="6012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44335" y="4293235"/>
            <a:ext cx="643255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2024-06-17T03:21:50Z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