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2924175"/>
            <a:ext cx="85248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"/>
          <a:stretch>
            <a:fillRect/>
          </a:stretch>
        </p:blipFill>
        <p:spPr>
          <a:xfrm>
            <a:off x="720090" y="692785"/>
            <a:ext cx="722503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03745" y="2348865"/>
            <a:ext cx="41973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" b="2378"/>
          <a:stretch>
            <a:fillRect/>
          </a:stretch>
        </p:blipFill>
        <p:spPr>
          <a:xfrm>
            <a:off x="562610" y="908685"/>
            <a:ext cx="9246235" cy="576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1772920"/>
            <a:ext cx="55308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718820"/>
            <a:ext cx="8748395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0500" y="1456690"/>
            <a:ext cx="127317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7645" y="4570095"/>
            <a:ext cx="89027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40380" y="5375910"/>
            <a:ext cx="5162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8976360" y="1988820"/>
            <a:ext cx="2938145" cy="292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2095" y="4653280"/>
            <a:ext cx="4067175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1"/>
          <a:stretch>
            <a:fillRect/>
          </a:stretch>
        </p:blipFill>
        <p:spPr>
          <a:xfrm>
            <a:off x="720090" y="765360"/>
            <a:ext cx="10800080" cy="450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0000" y="841963"/>
            <a:ext cx="485714" cy="46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24761" y="832432"/>
            <a:ext cx="485714" cy="467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52225"/>
            <a:ext cx="561904" cy="3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476" y="1814102"/>
            <a:ext cx="447619" cy="40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5238" y="2729056"/>
            <a:ext cx="552381" cy="4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01195"/>
            <a:ext cx="600000" cy="42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5157470"/>
            <a:ext cx="3127375" cy="160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15238" y="1277257"/>
            <a:ext cx="552381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14" y="2231185"/>
            <a:ext cx="466666" cy="4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91428" y="2231185"/>
            <a:ext cx="466666" cy="4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725670"/>
            <a:ext cx="363410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8180"/>
            <a:ext cx="7559040" cy="6054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61080" y="6093460"/>
            <a:ext cx="219329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3672000"/>
            <a:ext cx="5184000" cy="1719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1295879"/>
            <a:ext cx="447619" cy="38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980" y="3122930"/>
            <a:ext cx="11125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142" y="4115539"/>
            <a:ext cx="1038095" cy="46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797425"/>
            <a:ext cx="5128895" cy="168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2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5375" y="2760345"/>
            <a:ext cx="74676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135" y="3450590"/>
            <a:ext cx="81153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9475" y="4147185"/>
            <a:ext cx="80391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2605" y="4171315"/>
            <a:ext cx="33718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1095" y="4831080"/>
            <a:ext cx="82550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9935" y="5520690"/>
            <a:ext cx="35877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9575" y="5452745"/>
            <a:ext cx="72517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36650" y="6165215"/>
            <a:ext cx="44513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1191384"/>
            <a:ext cx="980952" cy="5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116615"/>
            <a:ext cx="476190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3333" y="3089538"/>
            <a:ext cx="447619" cy="35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714" y="5750769"/>
            <a:ext cx="466666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7970" y="1932940"/>
            <a:ext cx="128397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28" y="4843525"/>
            <a:ext cx="1628571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" b="1023"/>
          <a:stretch>
            <a:fillRect/>
          </a:stretch>
        </p:blipFill>
        <p:spPr>
          <a:xfrm>
            <a:off x="720090" y="693420"/>
            <a:ext cx="6445250" cy="607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6350" y="2708910"/>
            <a:ext cx="4552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2620"/>
            <a:ext cx="8913495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1485265"/>
            <a:ext cx="42862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211690"/>
            <a:ext cx="333333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1835"/>
            <a:ext cx="6881495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1945" y="2781300"/>
            <a:ext cx="50927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"/>
          <a:stretch>
            <a:fillRect/>
          </a:stretch>
        </p:blipFill>
        <p:spPr>
          <a:xfrm>
            <a:off x="839470" y="692785"/>
            <a:ext cx="7118985" cy="431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3263900"/>
            <a:ext cx="47434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5"/>
          <a:stretch>
            <a:fillRect/>
          </a:stretch>
        </p:blipFill>
        <p:spPr>
          <a:xfrm>
            <a:off x="1199515" y="5013325"/>
            <a:ext cx="7118985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