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3" r:id="rId16"/>
    <p:sldId id="332" r:id="rId17"/>
    <p:sldId id="331" r:id="rId18"/>
    <p:sldId id="330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9410" y="2967990"/>
            <a:ext cx="639318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2958084"/>
            <a:ext cx="1057142" cy="45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480" y="3789045"/>
            <a:ext cx="6083300" cy="269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"/>
          <a:stretch>
            <a:fillRect/>
          </a:stretch>
        </p:blipFill>
        <p:spPr>
          <a:xfrm>
            <a:off x="720090" y="653415"/>
            <a:ext cx="7912735" cy="6155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11225" y="6289675"/>
            <a:ext cx="252730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00" y="3240000"/>
            <a:ext cx="2304000" cy="25451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3788410"/>
            <a:ext cx="2844000" cy="2040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"/>
          <a:stretch>
            <a:fillRect/>
          </a:stretch>
        </p:blipFill>
        <p:spPr>
          <a:xfrm>
            <a:off x="720090" y="663575"/>
            <a:ext cx="8890000" cy="606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9420" y="4576445"/>
            <a:ext cx="12649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5910" y="6012180"/>
            <a:ext cx="107378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6090" y="6083300"/>
            <a:ext cx="93408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855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3"/>
          <a:stretch>
            <a:fillRect/>
          </a:stretch>
        </p:blipFill>
        <p:spPr>
          <a:xfrm>
            <a:off x="1271270" y="1917065"/>
            <a:ext cx="10248900" cy="350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2132" y="2957577"/>
            <a:ext cx="523809" cy="46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47370" y="3855059"/>
            <a:ext cx="1066666" cy="46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1956"/>
          <a:stretch>
            <a:fillRect/>
          </a:stretch>
        </p:blipFill>
        <p:spPr>
          <a:xfrm>
            <a:off x="720090" y="647065"/>
            <a:ext cx="7078980" cy="615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60235" y="2205355"/>
            <a:ext cx="41719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" b="1185"/>
          <a:stretch>
            <a:fillRect/>
          </a:stretch>
        </p:blipFill>
        <p:spPr>
          <a:xfrm>
            <a:off x="720090" y="692785"/>
            <a:ext cx="644207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3655" y="2348865"/>
            <a:ext cx="4254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"/>
          <a:stretch>
            <a:fillRect/>
          </a:stretch>
        </p:blipFill>
        <p:spPr>
          <a:xfrm>
            <a:off x="720090" y="726440"/>
            <a:ext cx="8558530" cy="6005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1412875"/>
            <a:ext cx="46799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964000" cy="7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1485715"/>
            <a:ext cx="8964000" cy="5407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35" y="2279650"/>
            <a:ext cx="9874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1895" y="3082925"/>
            <a:ext cx="10731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19" y="4012012"/>
            <a:ext cx="752380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5822677"/>
            <a:ext cx="752380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 b="43624"/>
          <a:stretch>
            <a:fillRect/>
          </a:stretch>
        </p:blipFill>
        <p:spPr>
          <a:xfrm>
            <a:off x="720090" y="694690"/>
            <a:ext cx="9850120" cy="3094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65918" y="3217307"/>
            <a:ext cx="477749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150" y="3789045"/>
            <a:ext cx="6957060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53205" y="3269615"/>
            <a:ext cx="117602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0476" y="4309209"/>
            <a:ext cx="1104761" cy="49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245" y="3357245"/>
            <a:ext cx="7526655" cy="322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1"/>
          <a:stretch>
            <a:fillRect/>
          </a:stretch>
        </p:blipFill>
        <p:spPr>
          <a:xfrm>
            <a:off x="1127125" y="836745"/>
            <a:ext cx="9850120" cy="2366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3520" y="836295"/>
            <a:ext cx="12433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5550" y="2493010"/>
            <a:ext cx="12433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3100"/>
            <a:ext cx="6984365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43885" y="4509135"/>
            <a:ext cx="95377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6705" y="4942205"/>
            <a:ext cx="116649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255" y="1917065"/>
            <a:ext cx="215265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1904" y="3048712"/>
            <a:ext cx="990476" cy="43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142" y="3029660"/>
            <a:ext cx="1047619" cy="4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4858691"/>
            <a:ext cx="1066666" cy="4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48571" y="1219866"/>
            <a:ext cx="1085714" cy="4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1219866"/>
            <a:ext cx="1047619" cy="49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2154133"/>
            <a:ext cx="1104761" cy="4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6630" y="2834005"/>
            <a:ext cx="228536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10" y="718820"/>
            <a:ext cx="10447020" cy="601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6610" y="5008245"/>
            <a:ext cx="143954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3095"/>
            <a:ext cx="7673975" cy="6099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55180" y="5430520"/>
            <a:ext cx="130048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1955" y="6068060"/>
            <a:ext cx="1005205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2700"/>
            <a:ext cx="10800000" cy="263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76845" y="1409700"/>
            <a:ext cx="1252855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047" y="3455709"/>
            <a:ext cx="600000" cy="37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4057015"/>
            <a:ext cx="6325235" cy="280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4"/>
          <a:stretch>
            <a:fillRect/>
          </a:stretch>
        </p:blipFill>
        <p:spPr>
          <a:xfrm>
            <a:off x="720090" y="765360"/>
            <a:ext cx="10800080" cy="344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55" y="1651635"/>
            <a:ext cx="129984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350" y="4077335"/>
            <a:ext cx="6083300" cy="269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1200943"/>
            <a:ext cx="1066666" cy="4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3986426"/>
            <a:ext cx="314285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645535"/>
            <a:ext cx="6083300" cy="269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2024-06-16T11:25:26Z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