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28" r:id="rId19"/>
    <p:sldId id="327" r:id="rId20"/>
    <p:sldId id="326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1675" y="2900045"/>
            <a:ext cx="824865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3"/>
          <a:stretch>
            <a:fillRect/>
          </a:stretch>
        </p:blipFill>
        <p:spPr>
          <a:xfrm>
            <a:off x="720090" y="836930"/>
            <a:ext cx="9577070" cy="589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005" y="3503295"/>
            <a:ext cx="80391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12835" y="4354195"/>
            <a:ext cx="125285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4655" y="5170805"/>
            <a:ext cx="96710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05" y="972185"/>
            <a:ext cx="8517255" cy="523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3430" y="3479800"/>
            <a:ext cx="49530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1495" y="4149090"/>
            <a:ext cx="109220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390" y="2059940"/>
            <a:ext cx="3335020" cy="16522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6513" y="4076065"/>
            <a:ext cx="2898775" cy="1487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13506" y="1153894"/>
            <a:ext cx="415584" cy="34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367" y="1976751"/>
            <a:ext cx="528138" cy="38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41212" y="2816932"/>
            <a:ext cx="432900" cy="38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2770" y="3665774"/>
            <a:ext cx="874458" cy="42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836930"/>
            <a:ext cx="9262745" cy="52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43925" y="3789045"/>
            <a:ext cx="65659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61" b="7453"/>
          <a:stretch>
            <a:fillRect/>
          </a:stretch>
        </p:blipFill>
        <p:spPr>
          <a:xfrm>
            <a:off x="9552305" y="2109470"/>
            <a:ext cx="2470785" cy="2647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900245"/>
            <a:ext cx="10800000" cy="5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8844" y="2139431"/>
            <a:ext cx="371428" cy="37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70" t="10647" r="11777" b="5903"/>
          <a:stretch>
            <a:fillRect/>
          </a:stretch>
        </p:blipFill>
        <p:spPr>
          <a:xfrm>
            <a:off x="8183880" y="3860800"/>
            <a:ext cx="3700780" cy="24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"/>
          <a:stretch>
            <a:fillRect/>
          </a:stretch>
        </p:blipFill>
        <p:spPr>
          <a:xfrm>
            <a:off x="720090" y="693420"/>
            <a:ext cx="7200000" cy="6139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3745" y="1268730"/>
            <a:ext cx="35496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45" y="1125220"/>
            <a:ext cx="9716770" cy="79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988820"/>
            <a:ext cx="9714230" cy="41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615" y="3710940"/>
            <a:ext cx="1318895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11900" y="4618990"/>
            <a:ext cx="116840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9" r="77563" b="5161"/>
          <a:stretch>
            <a:fillRect/>
          </a:stretch>
        </p:blipFill>
        <p:spPr>
          <a:xfrm>
            <a:off x="9768205" y="1706880"/>
            <a:ext cx="2160000" cy="3338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0" y="828490"/>
            <a:ext cx="8304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6965" y="3067685"/>
            <a:ext cx="147002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1795" y="4516755"/>
            <a:ext cx="107188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87729" y="5364673"/>
            <a:ext cx="366180" cy="32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39" t="17741" r="23138" b="5161"/>
          <a:stretch>
            <a:fillRect/>
          </a:stretch>
        </p:blipFill>
        <p:spPr>
          <a:xfrm>
            <a:off x="8832850" y="1917700"/>
            <a:ext cx="2952115" cy="251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225" y="4016975"/>
            <a:ext cx="1564737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636" y="4969119"/>
            <a:ext cx="452454" cy="40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00" y="836110"/>
            <a:ext cx="9017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369820" y="3586480"/>
            <a:ext cx="1211580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2630" y="3558540"/>
            <a:ext cx="128143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05748" y="3660419"/>
            <a:ext cx="397579" cy="35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46340" y="5133975"/>
            <a:ext cx="114236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07828" y="5999424"/>
            <a:ext cx="866723" cy="38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66080" y="6023292"/>
            <a:ext cx="381676" cy="34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63" b="6931"/>
          <a:stretch>
            <a:fillRect/>
          </a:stretch>
        </p:blipFill>
        <p:spPr>
          <a:xfrm>
            <a:off x="9608820" y="1125220"/>
            <a:ext cx="195389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1" r="42222" b="6910"/>
          <a:stretch>
            <a:fillRect/>
          </a:stretch>
        </p:blipFill>
        <p:spPr>
          <a:xfrm>
            <a:off x="9192260" y="3789045"/>
            <a:ext cx="2787015" cy="259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43809" y="2544134"/>
            <a:ext cx="1609523" cy="47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9523" y="3496943"/>
            <a:ext cx="1057142" cy="4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24670" y="4362450"/>
            <a:ext cx="113030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34285" y="5354921"/>
            <a:ext cx="1019047" cy="47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39047" y="5383505"/>
            <a:ext cx="447619" cy="4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bldLvl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0000" y="1229770"/>
            <a:ext cx="457142" cy="38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5810" y="2978785"/>
            <a:ext cx="132778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2180" y="3009900"/>
            <a:ext cx="136017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2857" y="3110544"/>
            <a:ext cx="457142" cy="41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9523" y="1229142"/>
            <a:ext cx="457142" cy="38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1855" y="2070735"/>
            <a:ext cx="135318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1904" y="2143428"/>
            <a:ext cx="1114285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53333" y="2143428"/>
            <a:ext cx="476190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72380" y="4029142"/>
            <a:ext cx="514285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96070" y="3849370"/>
            <a:ext cx="126873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6"/>
          <a:stretch>
            <a:fillRect/>
          </a:stretch>
        </p:blipFill>
        <p:spPr>
          <a:xfrm>
            <a:off x="720090" y="725170"/>
            <a:ext cx="7393305" cy="6078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60235" y="4370705"/>
            <a:ext cx="86931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7800" y="5023485"/>
            <a:ext cx="122047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19040" y="5596890"/>
            <a:ext cx="127000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4"/>
          <a:stretch>
            <a:fillRect/>
          </a:stretch>
        </p:blipFill>
        <p:spPr>
          <a:xfrm>
            <a:off x="720090" y="765175"/>
            <a:ext cx="9868535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6950" y="6016625"/>
            <a:ext cx="64135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0952" y="2154798"/>
            <a:ext cx="1104761" cy="46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4285" y="3108668"/>
            <a:ext cx="457142" cy="41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3933190"/>
            <a:ext cx="446722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6680" y="3128010"/>
            <a:ext cx="52959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0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2482" y="1739070"/>
            <a:ext cx="801173" cy="31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9835" y="2287270"/>
            <a:ext cx="105727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1420" y="2954655"/>
            <a:ext cx="168402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2024-06-17T01:19:33Z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