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56" r:id="rId4"/>
    <p:sldId id="355" r:id="rId5"/>
    <p:sldId id="354" r:id="rId6"/>
    <p:sldId id="353" r:id="rId7"/>
    <p:sldId id="351" r:id="rId8"/>
    <p:sldId id="350" r:id="rId9"/>
    <p:sldId id="349" r:id="rId10"/>
    <p:sldId id="348" r:id="rId11"/>
    <p:sldId id="347" r:id="rId12"/>
    <p:sldId id="346" r:id="rId13"/>
    <p:sldId id="344" r:id="rId14"/>
    <p:sldId id="343" r:id="rId15"/>
    <p:sldId id="341" r:id="rId16"/>
    <p:sldId id="340" r:id="rId17"/>
    <p:sldId id="339" r:id="rId18"/>
    <p:sldId id="338" r:id="rId19"/>
    <p:sldId id="337" r:id="rId20"/>
    <p:sldId id="336" r:id="rId21"/>
    <p:sldId id="335" r:id="rId22"/>
    <p:sldId id="334" r:id="rId23"/>
    <p:sldId id="333" r:id="rId24"/>
    <p:sldId id="332" r:id="rId25"/>
    <p:sldId id="331" r:id="rId26"/>
    <p:sldId id="330" r:id="rId27"/>
    <p:sldId id="329" r:id="rId28"/>
    <p:sldId id="327" r:id="rId29"/>
    <p:sldId id="326" r:id="rId30"/>
    <p:sldId id="325" r:id="rId31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3" userDrawn="1">
          <p15:clr>
            <a:srgbClr val="A4A3A4"/>
          </p15:clr>
        </p15:guide>
        <p15:guide id="2" pos="387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33"/>
        <p:guide pos="387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224"/>
          <a:stretch>
            <a:fillRect/>
          </a:stretch>
        </p:blipFill>
        <p:spPr>
          <a:xfrm>
            <a:off x="3300095" y="2924810"/>
            <a:ext cx="5591900" cy="960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3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77142" y="1257858"/>
            <a:ext cx="295238" cy="285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86666" y="1876825"/>
            <a:ext cx="276190" cy="285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3644715"/>
            <a:ext cx="10800000" cy="150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744855"/>
            <a:ext cx="9347200" cy="5987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96450" y="2565400"/>
            <a:ext cx="405765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63"/>
          <a:stretch>
            <a:fillRect/>
          </a:stretch>
        </p:blipFill>
        <p:spPr>
          <a:xfrm>
            <a:off x="720090" y="692970"/>
            <a:ext cx="10800080" cy="4110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67619" y="3592384"/>
            <a:ext cx="809523" cy="333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77142" y="3582846"/>
            <a:ext cx="780952" cy="35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39047" y="4298204"/>
            <a:ext cx="771428" cy="333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14" r="86664"/>
          <a:stretch>
            <a:fillRect/>
          </a:stretch>
        </p:blipFill>
        <p:spPr>
          <a:xfrm>
            <a:off x="5591810" y="4775835"/>
            <a:ext cx="1033780" cy="2045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4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67619" y="1898026"/>
            <a:ext cx="819047" cy="381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39047" y="2623573"/>
            <a:ext cx="771428" cy="334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55" r="46359"/>
          <a:stretch>
            <a:fillRect/>
          </a:stretch>
        </p:blipFill>
        <p:spPr>
          <a:xfrm>
            <a:off x="4368165" y="3213100"/>
            <a:ext cx="3456215" cy="2994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34285" y="1878644"/>
            <a:ext cx="1219047" cy="362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29523" y="3281557"/>
            <a:ext cx="800000" cy="372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10476" y="1858346"/>
            <a:ext cx="1228571" cy="362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48571" y="3278408"/>
            <a:ext cx="1609523" cy="362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673" r="7991"/>
          <a:stretch>
            <a:fillRect/>
          </a:stretch>
        </p:blipFill>
        <p:spPr>
          <a:xfrm>
            <a:off x="4295775" y="3773805"/>
            <a:ext cx="3600360" cy="2994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77142" y="4533904"/>
            <a:ext cx="800000" cy="361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20000" y="5219619"/>
            <a:ext cx="3580952" cy="361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86666" y="1801479"/>
            <a:ext cx="790476" cy="371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00952" y="2497479"/>
            <a:ext cx="790476" cy="362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10476" y="3879945"/>
            <a:ext cx="752380" cy="362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006" t="42003"/>
          <a:stretch>
            <a:fillRect/>
          </a:stretch>
        </p:blipFill>
        <p:spPr>
          <a:xfrm>
            <a:off x="7247890" y="3717290"/>
            <a:ext cx="3887470" cy="2783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088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41327" y="2981503"/>
            <a:ext cx="717934" cy="294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14323" y="4332721"/>
            <a:ext cx="726584" cy="294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40691" y="6246947"/>
            <a:ext cx="1799162" cy="329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77142" y="2288932"/>
            <a:ext cx="295238" cy="286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666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81904" y="1955549"/>
            <a:ext cx="1028571" cy="324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62857" y="2652627"/>
            <a:ext cx="1200000" cy="334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39047" y="3359254"/>
            <a:ext cx="3961904" cy="372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664"/>
          <a:stretch>
            <a:fillRect/>
          </a:stretch>
        </p:blipFill>
        <p:spPr>
          <a:xfrm>
            <a:off x="781685" y="4005765"/>
            <a:ext cx="10666730" cy="2150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2"/>
          <a:stretch>
            <a:fillRect/>
          </a:stretch>
        </p:blipFill>
        <p:spPr>
          <a:xfrm>
            <a:off x="720090" y="692970"/>
            <a:ext cx="10800080" cy="4060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72380" y="1414515"/>
            <a:ext cx="1200000" cy="34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91428" y="3474976"/>
            <a:ext cx="1161904" cy="324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58095" y="4171335"/>
            <a:ext cx="323809" cy="286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664"/>
          <a:stretch>
            <a:fillRect/>
          </a:stretch>
        </p:blipFill>
        <p:spPr>
          <a:xfrm>
            <a:off x="1417320" y="4725670"/>
            <a:ext cx="9406255" cy="1896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315" y="711200"/>
            <a:ext cx="8937625" cy="6092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01535" y="2402205"/>
            <a:ext cx="815975" cy="34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98140" y="4046855"/>
            <a:ext cx="1137920" cy="43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61"/>
          <a:stretch>
            <a:fillRect/>
          </a:stretch>
        </p:blipFill>
        <p:spPr>
          <a:xfrm>
            <a:off x="1372870" y="749300"/>
            <a:ext cx="9446260" cy="5982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62425" y="5057140"/>
            <a:ext cx="923925" cy="43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10220" y="5057140"/>
            <a:ext cx="2010410" cy="43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64995" y="5656580"/>
            <a:ext cx="482600" cy="43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77142" y="1239404"/>
            <a:ext cx="333333" cy="276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692600"/>
            <a:ext cx="9360000" cy="179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229"/>
          <a:stretch>
            <a:fillRect/>
          </a:stretch>
        </p:blipFill>
        <p:spPr>
          <a:xfrm>
            <a:off x="2038985" y="2564765"/>
            <a:ext cx="9360000" cy="4219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" t="78749" r="-246" b="165"/>
          <a:stretch>
            <a:fillRect/>
          </a:stretch>
        </p:blipFill>
        <p:spPr>
          <a:xfrm>
            <a:off x="1115060" y="692335"/>
            <a:ext cx="10080000" cy="1216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1916245"/>
            <a:ext cx="10080000" cy="4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7080" y="1989455"/>
            <a:ext cx="9857105" cy="1003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983615" y="3285490"/>
            <a:ext cx="9857105" cy="728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839470" y="5373370"/>
            <a:ext cx="9857105" cy="714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695325" y="6094095"/>
            <a:ext cx="9857105" cy="714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983615" y="4077335"/>
            <a:ext cx="9857105" cy="1079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0" grpId="0" bldLvl="0" animBg="1"/>
      <p:bldP spid="31" grpId="0" bldLvl="0" animBg="1"/>
      <p:bldP spid="32" grpId="0" bldLvl="0" animBg="1"/>
      <p:bldP spid="33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8070" y="3861435"/>
            <a:ext cx="2926080" cy="200660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19810"/>
            <a:ext cx="667385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1810478"/>
            <a:ext cx="4428571" cy="333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410753"/>
            <a:ext cx="6495238" cy="333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3039612"/>
            <a:ext cx="2304761" cy="314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3678000"/>
            <a:ext cx="5400000" cy="333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4278274"/>
            <a:ext cx="5800000" cy="333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90" y="4704715"/>
            <a:ext cx="4714240" cy="878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04" y="5907591"/>
            <a:ext cx="5685714" cy="333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  <p:bldP spid="9" grpId="0" animBg="1"/>
      <p:bldP spid="10" grpId="0" animBg="1"/>
      <p:bldP spid="11" grpId="0" animBg="1"/>
      <p:bldP spid="17" grpId="0" bldLvl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686435"/>
            <a:ext cx="9317990" cy="5974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80575" y="765175"/>
            <a:ext cx="447675" cy="47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77142" y="2402463"/>
            <a:ext cx="295238" cy="286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86666" y="1782075"/>
            <a:ext cx="285714" cy="295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4797240"/>
            <a:ext cx="10800000" cy="115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393701" y="4912082"/>
            <a:ext cx="285714" cy="296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77142" y="1840084"/>
            <a:ext cx="285714" cy="295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96190" y="3213757"/>
            <a:ext cx="266666" cy="286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58095" y="1907916"/>
            <a:ext cx="333333" cy="286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77142" y="3239685"/>
            <a:ext cx="285714" cy="295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9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Y1ZjIxMGYxZmY0NDM2OTllODdiMzg4NWMwNTc4Mz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62</cp:revision>
  <dcterms:created xsi:type="dcterms:W3CDTF">2015-09-16T06:44:00Z</dcterms:created>
  <dcterms:modified xsi:type="dcterms:W3CDTF">2024-06-15T07:43:18Z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