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28" r:id="rId9"/>
    <p:sldId id="327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5390" y="3025140"/>
            <a:ext cx="9761220" cy="8077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40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36278" y="4125027"/>
            <a:ext cx="378204" cy="387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720090" y="717550"/>
            <a:ext cx="7870825" cy="6014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23150" y="1557020"/>
            <a:ext cx="560705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720090" y="738505"/>
            <a:ext cx="7323455" cy="5993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60235" y="4314825"/>
            <a:ext cx="506095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14"/>
          <a:stretch>
            <a:fillRect/>
          </a:stretch>
        </p:blipFill>
        <p:spPr>
          <a:xfrm>
            <a:off x="215265" y="908685"/>
            <a:ext cx="8886190" cy="1486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2357755"/>
            <a:ext cx="8886190" cy="3428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22540" y="3356610"/>
            <a:ext cx="986155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00215" y="4220845"/>
            <a:ext cx="107886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43885" y="5049520"/>
            <a:ext cx="84772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23"/>
          <a:stretch>
            <a:fillRect/>
          </a:stretch>
        </p:blipFill>
        <p:spPr>
          <a:xfrm>
            <a:off x="9048115" y="1412875"/>
            <a:ext cx="3046095" cy="3636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900430"/>
            <a:ext cx="8732520" cy="5210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370" y="2709545"/>
            <a:ext cx="112141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36180" y="3558540"/>
            <a:ext cx="114490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369" y="4581511"/>
            <a:ext cx="510774" cy="502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12" t="14971" r="6221" b="5177"/>
          <a:stretch>
            <a:fillRect/>
          </a:stretch>
        </p:blipFill>
        <p:spPr>
          <a:xfrm>
            <a:off x="8903970" y="2061210"/>
            <a:ext cx="3232150" cy="2727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2"/>
          <a:stretch>
            <a:fillRect/>
          </a:stretch>
        </p:blipFill>
        <p:spPr>
          <a:xfrm>
            <a:off x="695325" y="765175"/>
            <a:ext cx="10188000" cy="3856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11450" y="3789045"/>
            <a:ext cx="2875915" cy="982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79" r="68891"/>
          <a:stretch>
            <a:fillRect/>
          </a:stretch>
        </p:blipFill>
        <p:spPr>
          <a:xfrm>
            <a:off x="6239510" y="3573780"/>
            <a:ext cx="2493645" cy="3139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t="2686"/>
          <a:stretch>
            <a:fillRect/>
          </a:stretch>
        </p:blipFill>
        <p:spPr>
          <a:xfrm>
            <a:off x="5880100" y="3429000"/>
            <a:ext cx="2844165" cy="2622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0"/>
          <a:stretch>
            <a:fillRect/>
          </a:stretch>
        </p:blipFill>
        <p:spPr>
          <a:xfrm>
            <a:off x="695325" y="837565"/>
            <a:ext cx="9053195" cy="3352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015865" y="3464560"/>
            <a:ext cx="280860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38" t="4059" r="15992" b="3880"/>
          <a:stretch>
            <a:fillRect/>
          </a:stretch>
        </p:blipFill>
        <p:spPr>
          <a:xfrm>
            <a:off x="8112125" y="3213100"/>
            <a:ext cx="2827655" cy="3314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25" y="3140710"/>
            <a:ext cx="3240000" cy="28298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2024-06-15T14:03:57Z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