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6" r:id="rId5"/>
    <p:sldId id="355" r:id="rId6"/>
    <p:sldId id="354" r:id="rId7"/>
    <p:sldId id="394" r:id="rId8"/>
    <p:sldId id="353" r:id="rId9"/>
    <p:sldId id="352" r:id="rId10"/>
    <p:sldId id="351" r:id="rId11"/>
    <p:sldId id="349" r:id="rId12"/>
    <p:sldId id="348" r:id="rId13"/>
    <p:sldId id="346" r:id="rId14"/>
    <p:sldId id="345" r:id="rId15"/>
    <p:sldId id="344" r:id="rId16"/>
    <p:sldId id="342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95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0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70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287395" y="3068955"/>
            <a:ext cx="559190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"/>
          <a:stretch>
            <a:fillRect/>
          </a:stretch>
        </p:blipFill>
        <p:spPr>
          <a:xfrm>
            <a:off x="720090" y="765360"/>
            <a:ext cx="10800080" cy="383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571534"/>
            <a:ext cx="333333" cy="28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5" t="30984" r="42657"/>
          <a:stretch>
            <a:fillRect/>
          </a:stretch>
        </p:blipFill>
        <p:spPr>
          <a:xfrm>
            <a:off x="4647565" y="4581525"/>
            <a:ext cx="2896235" cy="219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499958"/>
            <a:ext cx="333333" cy="2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t="12386" r="7949"/>
          <a:stretch>
            <a:fillRect/>
          </a:stretch>
        </p:blipFill>
        <p:spPr>
          <a:xfrm>
            <a:off x="7680325" y="3068955"/>
            <a:ext cx="3244850" cy="305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348680"/>
            <a:ext cx="10800000" cy="2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1127760" y="765175"/>
            <a:ext cx="9926320" cy="59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1415415"/>
            <a:ext cx="50863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66630"/>
            <a:ext cx="10800000" cy="595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3502660"/>
            <a:ext cx="50863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8"/>
          <a:stretch>
            <a:fillRect/>
          </a:stretch>
        </p:blipFill>
        <p:spPr>
          <a:xfrm>
            <a:off x="720090" y="764725"/>
            <a:ext cx="10800080" cy="383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2843502"/>
            <a:ext cx="2495238" cy="38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952" y="3520210"/>
            <a:ext cx="809522" cy="343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2" r="80444"/>
          <a:stretch>
            <a:fillRect/>
          </a:stretch>
        </p:blipFill>
        <p:spPr>
          <a:xfrm>
            <a:off x="6743700" y="4005580"/>
            <a:ext cx="1922145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7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4226" r="45555"/>
          <a:stretch>
            <a:fillRect/>
          </a:stretch>
        </p:blipFill>
        <p:spPr>
          <a:xfrm>
            <a:off x="4727575" y="2997200"/>
            <a:ext cx="2664460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488255"/>
            <a:ext cx="10800000" cy="13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34046" y="1631857"/>
            <a:ext cx="590476" cy="3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7855" y="1631857"/>
            <a:ext cx="590477" cy="3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3570" y="2330725"/>
            <a:ext cx="419047" cy="26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"/>
          <a:stretch>
            <a:fillRect/>
          </a:stretch>
        </p:blipFill>
        <p:spPr>
          <a:xfrm>
            <a:off x="720090" y="908870"/>
            <a:ext cx="10800080" cy="382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571" y="1628743"/>
            <a:ext cx="1266666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943446"/>
            <a:ext cx="1219047" cy="38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4258148"/>
            <a:ext cx="780952" cy="362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3764332"/>
            <a:ext cx="876190" cy="37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0476" y="4412382"/>
            <a:ext cx="828571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9523" y="5069962"/>
            <a:ext cx="819047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1904" y="1840203"/>
            <a:ext cx="266666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2460348"/>
            <a:ext cx="780952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3767424"/>
            <a:ext cx="752380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468763"/>
            <a:ext cx="409523" cy="30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24761" y="2440163"/>
            <a:ext cx="1657142" cy="38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0000" y="3812991"/>
            <a:ext cx="409523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2" t="6358" r="16663" b="2468"/>
          <a:stretch>
            <a:fillRect/>
          </a:stretch>
        </p:blipFill>
        <p:spPr>
          <a:xfrm>
            <a:off x="6096000" y="3573145"/>
            <a:ext cx="2425700" cy="2980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116890"/>
            <a:ext cx="276190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45"/>
          <a:stretch>
            <a:fillRect/>
          </a:stretch>
        </p:blipFill>
        <p:spPr>
          <a:xfrm>
            <a:off x="4288790" y="4047490"/>
            <a:ext cx="3816985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9"/>
          <a:stretch>
            <a:fillRect/>
          </a:stretch>
        </p:blipFill>
        <p:spPr>
          <a:xfrm>
            <a:off x="1415415" y="765175"/>
            <a:ext cx="9411970" cy="326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8460" y="3553460"/>
            <a:ext cx="24003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525" y="4119245"/>
            <a:ext cx="3852000" cy="2105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3655" y="3357880"/>
            <a:ext cx="255016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5"/>
          <a:stretch>
            <a:fillRect/>
          </a:stretch>
        </p:blipFill>
        <p:spPr>
          <a:xfrm>
            <a:off x="3961130" y="4048125"/>
            <a:ext cx="5378450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4149090"/>
            <a:ext cx="2880000" cy="2079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28675"/>
            <a:ext cx="10873105" cy="59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85685" y="2686050"/>
            <a:ext cx="119570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3730" y="3343910"/>
            <a:ext cx="60579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8220" y="4053840"/>
            <a:ext cx="180086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72685" y="5409565"/>
            <a:ext cx="125285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8710" y="6068695"/>
            <a:ext cx="122301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04850"/>
            <a:ext cx="9248775" cy="602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015" y="694690"/>
            <a:ext cx="57785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6270" y="1306195"/>
            <a:ext cx="479234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2080" y="2320290"/>
            <a:ext cx="88836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0955" y="2975610"/>
            <a:ext cx="728027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2775" y="3624580"/>
            <a:ext cx="1717675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2468210"/>
            <a:ext cx="847619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3106720"/>
            <a:ext cx="5980952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637155"/>
            <a:ext cx="3901440" cy="18364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1781728"/>
            <a:ext cx="4266666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448564"/>
            <a:ext cx="2800000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2857" y="4477649"/>
            <a:ext cx="323809" cy="26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0000" y="5754162"/>
            <a:ext cx="780952" cy="361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1791457"/>
            <a:ext cx="819047" cy="36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3773400"/>
            <a:ext cx="800000" cy="34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4430871"/>
            <a:ext cx="2819047" cy="37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4437380"/>
            <a:ext cx="3901440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3809" y="1792424"/>
            <a:ext cx="333333" cy="27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493010"/>
            <a:ext cx="3901440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"/>
          <a:stretch>
            <a:fillRect/>
          </a:stretch>
        </p:blipFill>
        <p:spPr>
          <a:xfrm>
            <a:off x="720090" y="909505"/>
            <a:ext cx="10800080" cy="5523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24761" y="4650265"/>
            <a:ext cx="1257142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7619" y="5317408"/>
            <a:ext cx="371428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78635"/>
            <a:ext cx="285714" cy="29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5" r="71995"/>
          <a:stretch>
            <a:fillRect/>
          </a:stretch>
        </p:blipFill>
        <p:spPr>
          <a:xfrm>
            <a:off x="8832215" y="3068955"/>
            <a:ext cx="3024505" cy="267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9"/>
          <a:stretch>
            <a:fillRect/>
          </a:stretch>
        </p:blipFill>
        <p:spPr>
          <a:xfrm>
            <a:off x="720090" y="972185"/>
            <a:ext cx="10800080" cy="2673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1867464"/>
            <a:ext cx="457142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85" y="2477142"/>
            <a:ext cx="828571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00952" y="3134452"/>
            <a:ext cx="819047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861435"/>
            <a:ext cx="364998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13"/>
          <a:stretch>
            <a:fillRect/>
          </a:stretch>
        </p:blipFill>
        <p:spPr>
          <a:xfrm>
            <a:off x="839470" y="1108895"/>
            <a:ext cx="10800080" cy="2522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39380" y="1869069"/>
            <a:ext cx="790476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0808" y="2497799"/>
            <a:ext cx="6409523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0332" y="3164635"/>
            <a:ext cx="8419047" cy="381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861435"/>
            <a:ext cx="364998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9"/>
          <a:stretch>
            <a:fillRect/>
          </a:stretch>
        </p:blipFill>
        <p:spPr>
          <a:xfrm>
            <a:off x="720090" y="765995"/>
            <a:ext cx="10800080" cy="388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510558"/>
            <a:ext cx="333333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9" t="4618" r="36001" b="5006"/>
          <a:stretch>
            <a:fillRect/>
          </a:stretch>
        </p:blipFill>
        <p:spPr>
          <a:xfrm>
            <a:off x="4601845" y="4580890"/>
            <a:ext cx="2988945" cy="211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68615"/>
            <a:ext cx="295238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8"/>
          <a:stretch>
            <a:fillRect/>
          </a:stretch>
        </p:blipFill>
        <p:spPr>
          <a:xfrm>
            <a:off x="720090" y="909955"/>
            <a:ext cx="10800000" cy="274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972820"/>
            <a:ext cx="44386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695960" y="692970"/>
            <a:ext cx="10800000" cy="352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0640" y="2132965"/>
            <a:ext cx="58610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76" t="13915" r="7327"/>
          <a:stretch>
            <a:fillRect/>
          </a:stretch>
        </p:blipFill>
        <p:spPr>
          <a:xfrm>
            <a:off x="4584065" y="4005580"/>
            <a:ext cx="3023870" cy="267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3155162"/>
            <a:ext cx="295238" cy="286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41629"/>
            <a:ext cx="285714" cy="29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27"/>
          <a:stretch>
            <a:fillRect/>
          </a:stretch>
        </p:blipFill>
        <p:spPr>
          <a:xfrm>
            <a:off x="3575685" y="3141345"/>
            <a:ext cx="2448650" cy="348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