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3006090"/>
            <a:ext cx="754380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3080639"/>
            <a:ext cx="1219048" cy="55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965" y="3787140"/>
            <a:ext cx="319341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t="25742" r="12659" b="4363"/>
          <a:stretch>
            <a:fillRect/>
          </a:stretch>
        </p:blipFill>
        <p:spPr>
          <a:xfrm>
            <a:off x="5880100" y="3861435"/>
            <a:ext cx="3424555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080" y="2999105"/>
            <a:ext cx="134366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t="25742" r="12659" b="4363"/>
          <a:stretch>
            <a:fillRect/>
          </a:stretch>
        </p:blipFill>
        <p:spPr>
          <a:xfrm>
            <a:off x="6240145" y="3933190"/>
            <a:ext cx="3424555" cy="224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2164839"/>
            <a:ext cx="409523" cy="41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6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4402" y="2883966"/>
            <a:ext cx="329255" cy="36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2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4020" y="3363208"/>
            <a:ext cx="288240" cy="32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2238728"/>
            <a:ext cx="1161904" cy="4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3191155"/>
            <a:ext cx="1152380" cy="5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181679"/>
            <a:ext cx="1200000" cy="5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7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2940" y="3163609"/>
            <a:ext cx="561773" cy="47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6676" y="4090829"/>
            <a:ext cx="514958" cy="5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6537" y="5074243"/>
            <a:ext cx="561773" cy="48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5263" y="6020195"/>
            <a:ext cx="1095457" cy="50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95" y="685165"/>
            <a:ext cx="9538970" cy="79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557020"/>
            <a:ext cx="9538970" cy="497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6060" y="2313940"/>
            <a:ext cx="116713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4068445"/>
            <a:ext cx="102552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0190" y="4837430"/>
            <a:ext cx="87185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>
            <a:fillRect/>
          </a:stretch>
        </p:blipFill>
        <p:spPr>
          <a:xfrm>
            <a:off x="9696450" y="2205355"/>
            <a:ext cx="2411730" cy="253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2"/>
          <a:stretch>
            <a:fillRect/>
          </a:stretch>
        </p:blipFill>
        <p:spPr>
          <a:xfrm>
            <a:off x="695325" y="1053015"/>
            <a:ext cx="10800080" cy="475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52377" y="4033346"/>
            <a:ext cx="1076190" cy="5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0535" y="4007485"/>
            <a:ext cx="123952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8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1450" y="3012440"/>
            <a:ext cx="280924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4112" y="5422909"/>
            <a:ext cx="869739" cy="3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t="25742" r="12659" b="4363"/>
          <a:stretch>
            <a:fillRect/>
          </a:stretch>
        </p:blipFill>
        <p:spPr>
          <a:xfrm>
            <a:off x="8688070" y="2372360"/>
            <a:ext cx="3224530" cy="211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