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48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780665"/>
            <a:ext cx="10800000" cy="11939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94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6190" y="847140"/>
            <a:ext cx="1057142" cy="4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445" y="2997200"/>
            <a:ext cx="126301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8070" y="4653280"/>
            <a:ext cx="5265420" cy="206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186666" y="5364615"/>
            <a:ext cx="2771428" cy="41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1917065"/>
            <a:ext cx="3744000" cy="3217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07"/>
          <a:stretch>
            <a:fillRect/>
          </a:stretch>
        </p:blipFill>
        <p:spPr>
          <a:xfrm>
            <a:off x="191135" y="836930"/>
            <a:ext cx="9817735" cy="520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7395" y="5445760"/>
            <a:ext cx="126111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2381250"/>
            <a:ext cx="2557780" cy="209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54"/>
          <a:stretch>
            <a:fillRect/>
          </a:stretch>
        </p:blipFill>
        <p:spPr>
          <a:xfrm>
            <a:off x="48895" y="960120"/>
            <a:ext cx="9360000" cy="401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51825" y="848995"/>
            <a:ext cx="70993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8395" y="1630045"/>
            <a:ext cx="70548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0600" y="2980690"/>
            <a:ext cx="102298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1950" y="3632200"/>
            <a:ext cx="110236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995" y="2349500"/>
            <a:ext cx="2708910" cy="22186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005" y="4972685"/>
            <a:ext cx="8010525" cy="149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8660"/>
            <a:ext cx="8559800" cy="602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7935" y="5487035"/>
            <a:ext cx="132207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685165"/>
            <a:ext cx="9077325" cy="396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125" y="3225800"/>
            <a:ext cx="125285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3997325"/>
            <a:ext cx="704977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652010"/>
            <a:ext cx="3960000" cy="2106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3080" y="1409065"/>
            <a:ext cx="337820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20000" y="3195430"/>
            <a:ext cx="1000000" cy="48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811270"/>
            <a:ext cx="3779520" cy="290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5965"/>
            <a:ext cx="8054975" cy="599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79410" y="5514340"/>
            <a:ext cx="79565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6405" y="6069330"/>
            <a:ext cx="58293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78775" y="3066415"/>
            <a:ext cx="224599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920" y="3861435"/>
            <a:ext cx="71374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5238" y="1611070"/>
            <a:ext cx="1047619" cy="47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395" y="4509135"/>
            <a:ext cx="5855970" cy="22974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4"/>
          <a:stretch>
            <a:fillRect/>
          </a:stretch>
        </p:blipFill>
        <p:spPr>
          <a:xfrm>
            <a:off x="1463675" y="3004820"/>
            <a:ext cx="10464890" cy="159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648700" y="3905885"/>
            <a:ext cx="126936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2670911"/>
            <a:ext cx="542857" cy="38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2670911"/>
            <a:ext cx="457142" cy="38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571" y="3405833"/>
            <a:ext cx="457142" cy="48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785" y="3406140"/>
            <a:ext cx="6983730" cy="274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1944580"/>
            <a:ext cx="485714" cy="4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905" y="2653030"/>
            <a:ext cx="385200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904" y="3527408"/>
            <a:ext cx="485714" cy="4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0952" y="4356962"/>
            <a:ext cx="409523" cy="36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2024-06-16T14:23:41Z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