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997200"/>
            <a:ext cx="10800000" cy="836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3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7264" y="6068047"/>
            <a:ext cx="507993" cy="45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716" y="4747189"/>
            <a:ext cx="283354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05714" y="2011133"/>
            <a:ext cx="1114285" cy="47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619" y="4442133"/>
            <a:ext cx="1057141" cy="4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"/>
          <a:stretch>
            <a:fillRect/>
          </a:stretch>
        </p:blipFill>
        <p:spPr>
          <a:xfrm>
            <a:off x="720090" y="766445"/>
            <a:ext cx="9854565" cy="596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5301615"/>
            <a:ext cx="70929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/>
          <a:stretch>
            <a:fillRect/>
          </a:stretch>
        </p:blipFill>
        <p:spPr>
          <a:xfrm>
            <a:off x="720090" y="765360"/>
            <a:ext cx="10079990" cy="541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18055" y="5302250"/>
            <a:ext cx="114871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0575" y="5302885"/>
            <a:ext cx="81280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4"/>
          <a:stretch>
            <a:fillRect/>
          </a:stretch>
        </p:blipFill>
        <p:spPr>
          <a:xfrm>
            <a:off x="1271270" y="6122670"/>
            <a:ext cx="10079990" cy="69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4535"/>
            <a:ext cx="7452000" cy="609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6620" y="4077970"/>
            <a:ext cx="107950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3700" y="4077970"/>
            <a:ext cx="109283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7475" y="5278120"/>
            <a:ext cx="442468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621030"/>
            <a:ext cx="9900000" cy="470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3256280"/>
            <a:ext cx="72961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3743960"/>
            <a:ext cx="144462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4551680"/>
            <a:ext cx="137350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" r="68890" b="4569"/>
          <a:stretch>
            <a:fillRect/>
          </a:stretch>
        </p:blipFill>
        <p:spPr>
          <a:xfrm>
            <a:off x="5447030" y="4509135"/>
            <a:ext cx="2180590" cy="233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476885"/>
            <a:ext cx="10496550" cy="4086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9995" y="2336800"/>
            <a:ext cx="6781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7885" y="3157220"/>
            <a:ext cx="7137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3135" y="2985770"/>
            <a:ext cx="81470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2115" y="3862070"/>
            <a:ext cx="85153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r="5992" b="4811"/>
          <a:stretch>
            <a:fillRect/>
          </a:stretch>
        </p:blipFill>
        <p:spPr>
          <a:xfrm>
            <a:off x="7536180" y="3861435"/>
            <a:ext cx="4084955" cy="262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2024-06-16T10:44:33Z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