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9" r:id="rId4"/>
    <p:sldId id="358" r:id="rId5"/>
    <p:sldId id="357" r:id="rId6"/>
    <p:sldId id="356" r:id="rId7"/>
    <p:sldId id="354" r:id="rId8"/>
    <p:sldId id="353" r:id="rId9"/>
    <p:sldId id="352" r:id="rId10"/>
    <p:sldId id="351" r:id="rId11"/>
    <p:sldId id="349" r:id="rId12"/>
    <p:sldId id="394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95" r:id="rId23"/>
    <p:sldId id="338" r:id="rId24"/>
    <p:sldId id="335" r:id="rId25"/>
    <p:sldId id="334" r:id="rId26"/>
    <p:sldId id="332" r:id="rId27"/>
    <p:sldId id="331" r:id="rId28"/>
    <p:sldId id="330" r:id="rId29"/>
    <p:sldId id="328" r:id="rId30"/>
    <p:sldId id="396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0" y="2943225"/>
            <a:ext cx="41148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5238" y="1172421"/>
            <a:ext cx="1295238" cy="439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705" y="3867150"/>
            <a:ext cx="182753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789045"/>
            <a:ext cx="3004185" cy="2713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3942715"/>
            <a:ext cx="295529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90"/>
          <a:stretch>
            <a:fillRect/>
          </a:stretch>
        </p:blipFill>
        <p:spPr>
          <a:xfrm>
            <a:off x="720090" y="972185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34285" y="1229454"/>
            <a:ext cx="1095238" cy="4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997200"/>
            <a:ext cx="3004185" cy="2713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3150870"/>
            <a:ext cx="295529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54"/>
          <a:stretch>
            <a:fillRect/>
          </a:stretch>
        </p:blipFill>
        <p:spPr>
          <a:xfrm>
            <a:off x="695960" y="981260"/>
            <a:ext cx="10800080" cy="363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81400" y="3939540"/>
            <a:ext cx="277114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r="15329"/>
          <a:stretch>
            <a:fillRect/>
          </a:stretch>
        </p:blipFill>
        <p:spPr>
          <a:xfrm>
            <a:off x="6816090" y="3645535"/>
            <a:ext cx="2995295" cy="284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318" y="3717290"/>
            <a:ext cx="3164840" cy="2741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6"/>
          <a:stretch>
            <a:fillRect/>
          </a:stretch>
        </p:blipFill>
        <p:spPr>
          <a:xfrm>
            <a:off x="720090" y="908685"/>
            <a:ext cx="9294495" cy="41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870" y="4941570"/>
            <a:ext cx="6652895" cy="18643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5955" y="1221734"/>
            <a:ext cx="402414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346" y="2043440"/>
            <a:ext cx="410462" cy="37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00" y="3654629"/>
            <a:ext cx="901408" cy="41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"/>
          <a:stretch>
            <a:fillRect/>
          </a:stretch>
        </p:blipFill>
        <p:spPr>
          <a:xfrm>
            <a:off x="720090" y="693420"/>
            <a:ext cx="7020000" cy="6125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3475" y="4396105"/>
            <a:ext cx="1378585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6320155"/>
            <a:ext cx="94297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01615"/>
            <a:ext cx="10800000" cy="277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740" y="4365625"/>
            <a:ext cx="6177280" cy="24403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5"/>
          <a:stretch>
            <a:fillRect/>
          </a:stretch>
        </p:blipFill>
        <p:spPr>
          <a:xfrm>
            <a:off x="767080" y="981260"/>
            <a:ext cx="10800080" cy="368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15" y="4509770"/>
            <a:ext cx="5911850" cy="23355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839470" y="798830"/>
            <a:ext cx="7465695" cy="601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645" y="2108835"/>
            <a:ext cx="132080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610" y="3645535"/>
            <a:ext cx="6864985" cy="2712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3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1370" y="4978681"/>
            <a:ext cx="73379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6594" y="6257274"/>
            <a:ext cx="1695308" cy="31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34285" y="3272045"/>
            <a:ext cx="590476" cy="38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861435"/>
            <a:ext cx="6445250" cy="254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88"/>
          <a:stretch>
            <a:fillRect/>
          </a:stretch>
        </p:blipFill>
        <p:spPr>
          <a:xfrm>
            <a:off x="695325" y="981075"/>
            <a:ext cx="9002395" cy="575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7"/>
          <a:stretch>
            <a:fillRect/>
          </a:stretch>
        </p:blipFill>
        <p:spPr>
          <a:xfrm>
            <a:off x="191135" y="981260"/>
            <a:ext cx="10800000" cy="2018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3475" y="1071880"/>
            <a:ext cx="595820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2110740"/>
            <a:ext cx="18237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2924625"/>
            <a:ext cx="10800000" cy="87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69892" y="3067997"/>
            <a:ext cx="4219047" cy="48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8041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5067935" y="4030345"/>
            <a:ext cx="60147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63420" y="4939030"/>
            <a:ext cx="911987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25094" y="6000229"/>
            <a:ext cx="1561904" cy="44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37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7313" y="6186028"/>
            <a:ext cx="777825" cy="36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65" y="972000"/>
            <a:ext cx="883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355" y="3501390"/>
            <a:ext cx="111125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55987" y="4502825"/>
            <a:ext cx="825974" cy="38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76"/>
          <a:stretch>
            <a:fillRect/>
          </a:stretch>
        </p:blipFill>
        <p:spPr>
          <a:xfrm>
            <a:off x="8830945" y="2421255"/>
            <a:ext cx="2908300" cy="217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4581525"/>
            <a:ext cx="3599815" cy="21685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297659"/>
            <a:ext cx="1047619" cy="49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3357245"/>
            <a:ext cx="3599815" cy="216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013646"/>
            <a:ext cx="990476" cy="47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581975"/>
            <a:ext cx="10800000" cy="2086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92615" y="4820285"/>
            <a:ext cx="11049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460" y="5829935"/>
            <a:ext cx="111442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575" y="4004945"/>
            <a:ext cx="11309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75"/>
          <a:stretch>
            <a:fillRect/>
          </a:stretch>
        </p:blipFill>
        <p:spPr>
          <a:xfrm>
            <a:off x="723900" y="981075"/>
            <a:ext cx="10800000" cy="499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5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715" y="4652010"/>
            <a:ext cx="68351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7225" y="5441315"/>
            <a:ext cx="437769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4245" y="6179671"/>
            <a:ext cx="1576354" cy="36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3"/>
          <a:stretch>
            <a:fillRect/>
          </a:stretch>
        </p:blipFill>
        <p:spPr>
          <a:xfrm>
            <a:off x="695325" y="981075"/>
            <a:ext cx="10800000" cy="486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720090" y="933450"/>
            <a:ext cx="7975600" cy="579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87670" y="6128385"/>
            <a:ext cx="105727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2148205"/>
            <a:ext cx="32194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500"/>
            <a:ext cx="8812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6755" y="3429635"/>
            <a:ext cx="1706880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8425" y="5175885"/>
            <a:ext cx="33731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5945505"/>
            <a:ext cx="521906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2205355"/>
            <a:ext cx="32194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66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318" y="4761473"/>
            <a:ext cx="562415" cy="31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0" y="5519368"/>
            <a:ext cx="612888" cy="28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5263" y="6205082"/>
            <a:ext cx="1939612" cy="32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796780" cy="522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8165" y="4194175"/>
            <a:ext cx="61487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193030"/>
            <a:ext cx="8081010" cy="50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365" y="5949315"/>
            <a:ext cx="9796780" cy="826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"/>
          <a:stretch>
            <a:fillRect/>
          </a:stretch>
        </p:blipFill>
        <p:spPr>
          <a:xfrm>
            <a:off x="720090" y="692785"/>
            <a:ext cx="739140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3109066"/>
            <a:ext cx="5552380" cy="48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789045"/>
            <a:ext cx="7524115" cy="284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465" y="1925320"/>
            <a:ext cx="90728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9045" y="2878455"/>
            <a:ext cx="974979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10640" y="3883025"/>
            <a:ext cx="953706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01115" y="4792345"/>
            <a:ext cx="386080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5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8500"/>
            <a:ext cx="7355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563" y="981075"/>
            <a:ext cx="3216910" cy="2905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9598" y="4004945"/>
            <a:ext cx="3164840" cy="27412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