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5" y="2952750"/>
            <a:ext cx="43624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14705"/>
            <a:ext cx="7862570" cy="591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2990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2024-06-17T03:47:26Z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