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1" r:id="rId4"/>
    <p:sldId id="350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8" r:id="rId15"/>
    <p:sldId id="335" r:id="rId16"/>
    <p:sldId id="334" r:id="rId17"/>
    <p:sldId id="333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2933700"/>
            <a:ext cx="71247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"/>
          <a:stretch>
            <a:fillRect/>
          </a:stretch>
        </p:blipFill>
        <p:spPr>
          <a:xfrm>
            <a:off x="720090" y="765175"/>
            <a:ext cx="996505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2619375"/>
            <a:ext cx="66738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3067780"/>
            <a:ext cx="476190" cy="4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4896826"/>
            <a:ext cx="333333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432000" cy="483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1754505"/>
            <a:ext cx="118935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920" y="3275965"/>
            <a:ext cx="132270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0" r="20220" b="3636"/>
          <a:stretch>
            <a:fillRect/>
          </a:stretch>
        </p:blipFill>
        <p:spPr>
          <a:xfrm>
            <a:off x="5225415" y="4581525"/>
            <a:ext cx="4655820" cy="225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130155" cy="199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68205" y="2061210"/>
            <a:ext cx="6248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66" r="65327" b="1893"/>
          <a:stretch>
            <a:fillRect/>
          </a:stretch>
        </p:blipFill>
        <p:spPr>
          <a:xfrm>
            <a:off x="4511675" y="2611755"/>
            <a:ext cx="2381885" cy="261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013325"/>
            <a:ext cx="10130155" cy="17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334434"/>
            <a:ext cx="361904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9"/>
          <a:stretch>
            <a:fillRect/>
          </a:stretch>
        </p:blipFill>
        <p:spPr>
          <a:xfrm>
            <a:off x="935355" y="694055"/>
            <a:ext cx="9900000" cy="391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348865"/>
            <a:ext cx="6445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62" r="9332" b="3310"/>
          <a:stretch>
            <a:fillRect/>
          </a:stretch>
        </p:blipFill>
        <p:spPr>
          <a:xfrm>
            <a:off x="4007485" y="4150995"/>
            <a:ext cx="2633980" cy="259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797114"/>
            <a:ext cx="371428" cy="3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4" r="80891" b="5384"/>
          <a:stretch>
            <a:fillRect/>
          </a:stretch>
        </p:blipFill>
        <p:spPr>
          <a:xfrm>
            <a:off x="9984740" y="3357245"/>
            <a:ext cx="1622425" cy="328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08685"/>
            <a:ext cx="9455785" cy="542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3010" y="1805305"/>
            <a:ext cx="62230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9665" y="3338195"/>
            <a:ext cx="63881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1315" y="4859655"/>
            <a:ext cx="130492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0" t="33236" r="40893" b="5301"/>
          <a:stretch>
            <a:fillRect/>
          </a:stretch>
        </p:blipFill>
        <p:spPr>
          <a:xfrm>
            <a:off x="9480550" y="2385060"/>
            <a:ext cx="2461895" cy="228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7"/>
          <a:stretch>
            <a:fillRect/>
          </a:stretch>
        </p:blipFill>
        <p:spPr>
          <a:xfrm>
            <a:off x="720090" y="765175"/>
            <a:ext cx="9540240" cy="133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3"/>
          <a:stretch>
            <a:fillRect/>
          </a:stretch>
        </p:blipFill>
        <p:spPr>
          <a:xfrm>
            <a:off x="1415415" y="2132330"/>
            <a:ext cx="9540240" cy="460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4490085"/>
            <a:ext cx="77025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3835" y="5313680"/>
            <a:ext cx="136779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0"/>
          <a:stretch>
            <a:fillRect/>
          </a:stretch>
        </p:blipFill>
        <p:spPr>
          <a:xfrm>
            <a:off x="767080" y="765175"/>
            <a:ext cx="9972000" cy="399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1970" y="3985895"/>
            <a:ext cx="11309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4653280"/>
            <a:ext cx="7474585" cy="2110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2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51374" y="2467741"/>
            <a:ext cx="463947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1921" y="3331741"/>
            <a:ext cx="1057800" cy="48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3684" y="4223612"/>
            <a:ext cx="1094915" cy="47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4915" y="5124774"/>
            <a:ext cx="1011405" cy="42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4537" y="6007354"/>
            <a:ext cx="1002126" cy="43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6435"/>
            <a:ext cx="9142095" cy="611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71945" y="777240"/>
            <a:ext cx="126936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7100" y="2874010"/>
            <a:ext cx="143319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3215" y="3723005"/>
            <a:ext cx="129286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52880" y="1898015"/>
            <a:ext cx="320548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185" y="1701800"/>
            <a:ext cx="4860000" cy="3577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6750"/>
            <a:ext cx="6442710" cy="613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35730" y="3625850"/>
            <a:ext cx="91567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68365" y="3636010"/>
            <a:ext cx="84709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1124431"/>
            <a:ext cx="1076190" cy="4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105" y="1876425"/>
            <a:ext cx="237553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4285" y="3868199"/>
            <a:ext cx="1085714" cy="4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3809" y="4773261"/>
            <a:ext cx="1038095" cy="4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3420"/>
            <a:ext cx="7274560" cy="611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9275" y="1979295"/>
            <a:ext cx="449072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780" y="3357245"/>
            <a:ext cx="5806440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9848215" cy="498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9875" y="4068445"/>
            <a:ext cx="125603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4725035"/>
            <a:ext cx="5313680" cy="2106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29395" y="2512695"/>
            <a:ext cx="108585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910" y="4293235"/>
            <a:ext cx="5806440" cy="23012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1"/>
          <a:stretch>
            <a:fillRect/>
          </a:stretch>
        </p:blipFill>
        <p:spPr>
          <a:xfrm>
            <a:off x="1487170" y="3412490"/>
            <a:ext cx="10441395" cy="82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2099124"/>
            <a:ext cx="1019047" cy="44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141345"/>
            <a:ext cx="5806440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9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3333" y="1916278"/>
            <a:ext cx="476190" cy="4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2832310"/>
            <a:ext cx="1047619" cy="4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780" y="4365625"/>
            <a:ext cx="5806440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2024-06-16T13:30:50Z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