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39" r:id="rId11"/>
    <p:sldId id="338" r:id="rId12"/>
    <p:sldId id="336" r:id="rId13"/>
    <p:sldId id="335" r:id="rId14"/>
    <p:sldId id="334" r:id="rId15"/>
    <p:sldId id="333" r:id="rId16"/>
    <p:sldId id="331" r:id="rId17"/>
    <p:sldId id="330" r:id="rId18"/>
    <p:sldId id="329" r:id="rId19"/>
    <p:sldId id="327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3280" y="2499360"/>
            <a:ext cx="5425440" cy="18592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960" y="828490"/>
            <a:ext cx="99130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16286" y="3507152"/>
            <a:ext cx="524501" cy="35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290" y="4104640"/>
            <a:ext cx="8712835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18010" y="5091590"/>
            <a:ext cx="1669661" cy="428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447112" y="5065328"/>
            <a:ext cx="454567" cy="455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44236" y="5905693"/>
            <a:ext cx="979068" cy="402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61" b="2733"/>
          <a:stretch>
            <a:fillRect/>
          </a:stretch>
        </p:blipFill>
        <p:spPr>
          <a:xfrm>
            <a:off x="10124440" y="908685"/>
            <a:ext cx="1851025" cy="2316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10" t="10420" r="42222" b="2733"/>
          <a:stretch>
            <a:fillRect/>
          </a:stretch>
        </p:blipFill>
        <p:spPr>
          <a:xfrm>
            <a:off x="10341928" y="3285490"/>
            <a:ext cx="1416050" cy="3282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2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43585"/>
            <a:ext cx="9818370" cy="5988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32065" y="4155440"/>
            <a:ext cx="2484755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0970" y="5008245"/>
            <a:ext cx="434721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91300" y="5142230"/>
            <a:ext cx="338010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28115" y="5948680"/>
            <a:ext cx="122047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15415" y="1772920"/>
            <a:ext cx="4878070" cy="211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15415" y="4149090"/>
            <a:ext cx="5758180" cy="211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941"/>
          <a:stretch>
            <a:fillRect/>
          </a:stretch>
        </p:blipFill>
        <p:spPr>
          <a:xfrm>
            <a:off x="720090" y="654685"/>
            <a:ext cx="8280000" cy="4388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040370" y="4509135"/>
            <a:ext cx="47180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7" t="61613" r="62975"/>
          <a:stretch>
            <a:fillRect/>
          </a:stretch>
        </p:blipFill>
        <p:spPr>
          <a:xfrm>
            <a:off x="9587865" y="836930"/>
            <a:ext cx="1741805" cy="2016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25" t="61613" r="34168"/>
          <a:stretch>
            <a:fillRect/>
          </a:stretch>
        </p:blipFill>
        <p:spPr>
          <a:xfrm>
            <a:off x="9587548" y="2566035"/>
            <a:ext cx="1742440" cy="2016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32" t="61613" r="4345"/>
          <a:stretch>
            <a:fillRect/>
          </a:stretch>
        </p:blipFill>
        <p:spPr>
          <a:xfrm>
            <a:off x="9556750" y="4582160"/>
            <a:ext cx="1804035" cy="2016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5013140"/>
            <a:ext cx="8280000" cy="1300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3877818"/>
            <a:ext cx="361904" cy="390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86740"/>
            <a:ext cx="7639050" cy="6145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63790" y="5013325"/>
            <a:ext cx="419735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9360000" cy="1629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731"/>
          <a:stretch>
            <a:fillRect/>
          </a:stretch>
        </p:blipFill>
        <p:spPr>
          <a:xfrm>
            <a:off x="1415415" y="2205990"/>
            <a:ext cx="9359900" cy="3599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21580" y="2938145"/>
            <a:ext cx="1271905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87130" y="4494530"/>
            <a:ext cx="81788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27" t="62683" r="36147"/>
          <a:stretch>
            <a:fillRect/>
          </a:stretch>
        </p:blipFill>
        <p:spPr>
          <a:xfrm>
            <a:off x="4511675" y="5039995"/>
            <a:ext cx="2819400" cy="1818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6435"/>
            <a:ext cx="7128000" cy="6094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35000"/>
            <a:ext cx="7341235" cy="6097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9425" y="765175"/>
            <a:ext cx="7174230" cy="854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06425" y="1845310"/>
            <a:ext cx="7174230" cy="86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551180" y="2853055"/>
            <a:ext cx="7174230" cy="100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79425" y="3933190"/>
            <a:ext cx="7174230" cy="102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6990" y="5229225"/>
            <a:ext cx="7174230" cy="156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320000" y="2498257"/>
            <a:ext cx="1104761" cy="448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00952" y="2498257"/>
            <a:ext cx="1019047" cy="46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91050" y="3528695"/>
            <a:ext cx="853440" cy="896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00952" y="3652490"/>
            <a:ext cx="1047619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91155" y="4775200"/>
            <a:ext cx="108585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00952" y="4816262"/>
            <a:ext cx="990476" cy="46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9" grpId="0" bldLvl="0" animBg="1"/>
      <p:bldP spid="11" grpId="0" bldLvl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5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24761" y="4240572"/>
            <a:ext cx="333334" cy="381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53333" y="1162752"/>
            <a:ext cx="1114285" cy="47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81904" y="2011598"/>
            <a:ext cx="2142857" cy="505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15238" y="3747442"/>
            <a:ext cx="523809" cy="438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1162728"/>
            <a:ext cx="1057141" cy="476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3333" y="2040079"/>
            <a:ext cx="542857" cy="467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34255" y="1914525"/>
            <a:ext cx="426720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39005" y="2774315"/>
            <a:ext cx="293687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319905" y="3631565"/>
            <a:ext cx="492823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300952" y="4672132"/>
            <a:ext cx="857142" cy="40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1" grpId="0" bldLvl="0" animBg="1"/>
      <p:bldP spid="13" grpId="0" bldLvl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28345"/>
            <a:ext cx="9479280" cy="6003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58095" y="1124474"/>
            <a:ext cx="1019047" cy="466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86666" y="1991674"/>
            <a:ext cx="1123809" cy="44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53333" y="2830285"/>
            <a:ext cx="485714" cy="44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8095" y="3697485"/>
            <a:ext cx="3780952" cy="466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5285" y="4581525"/>
            <a:ext cx="3870325" cy="202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05714" y="1964727"/>
            <a:ext cx="409523" cy="4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77142" y="2785636"/>
            <a:ext cx="1104762" cy="44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96190" y="3644727"/>
            <a:ext cx="990476" cy="46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0195" y="4365625"/>
            <a:ext cx="3992245" cy="2085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2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2232565"/>
            <a:ext cx="361904" cy="372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2852870"/>
            <a:ext cx="10800000" cy="3453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1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10476" y="2136549"/>
            <a:ext cx="304761" cy="372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58095" y="3014734"/>
            <a:ext cx="580952" cy="381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10476" y="3892919"/>
            <a:ext cx="571428" cy="381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2024-06-16T00:11:22Z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