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61360" y="3089910"/>
            <a:ext cx="5669280" cy="6781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96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51180" y="4581525"/>
            <a:ext cx="9841230" cy="193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984250"/>
            <a:ext cx="10339705" cy="2623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3987165"/>
            <a:ext cx="10228580" cy="2162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0000" y="1181959"/>
            <a:ext cx="466666" cy="419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187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04922" y="2878592"/>
            <a:ext cx="329689" cy="37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185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34473" y="3399125"/>
            <a:ext cx="289912" cy="318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20000" y="3262750"/>
            <a:ext cx="333333" cy="41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10476" y="4236319"/>
            <a:ext cx="647619" cy="429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81904" y="3230470"/>
            <a:ext cx="600000" cy="4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72445" y="4094480"/>
            <a:ext cx="561975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8095" y="5193529"/>
            <a:ext cx="523809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530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2215" y="1936085"/>
            <a:ext cx="799643" cy="36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07635" y="1729740"/>
            <a:ext cx="128714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59548" y="4460680"/>
            <a:ext cx="824121" cy="375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88910" y="6135574"/>
            <a:ext cx="767004" cy="36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27075"/>
            <a:ext cx="9431655" cy="6005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2024-06-15T09:37:55Z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