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210" y="3044190"/>
            <a:ext cx="5783580" cy="769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350125" y="791210"/>
            <a:ext cx="3303270" cy="90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92960"/>
            <a:ext cx="86995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81904" y="2220996"/>
            <a:ext cx="590476" cy="5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288840"/>
            <a:ext cx="666666" cy="4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72380" y="3307909"/>
            <a:ext cx="590476" cy="47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96020" y="4108450"/>
            <a:ext cx="130175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4" grpId="0" animBg="1"/>
      <p:bldP spid="15" grpId="0" animBg="1"/>
      <p:bldP spid="16" grpId="0" animBg="1"/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/>
          <a:stretch>
            <a:fillRect/>
          </a:stretch>
        </p:blipFill>
        <p:spPr>
          <a:xfrm>
            <a:off x="49530" y="1195705"/>
            <a:ext cx="9180000" cy="426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1918335"/>
            <a:ext cx="130937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9845" y="3750310"/>
            <a:ext cx="12198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8" t="3039" r="8661" b="4338"/>
          <a:stretch>
            <a:fillRect/>
          </a:stretch>
        </p:blipFill>
        <p:spPr>
          <a:xfrm>
            <a:off x="9048115" y="2132965"/>
            <a:ext cx="3008630" cy="262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9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9286" y="2116788"/>
            <a:ext cx="342125" cy="39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3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24149" y="2894513"/>
            <a:ext cx="286302" cy="33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7370" y="2282290"/>
            <a:ext cx="430355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8"/>
          <a:stretch>
            <a:fillRect/>
          </a:stretch>
        </p:blipFill>
        <p:spPr>
          <a:xfrm>
            <a:off x="1558925" y="692785"/>
            <a:ext cx="9000000" cy="418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3265" y="3034030"/>
            <a:ext cx="154559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302" y="4149307"/>
            <a:ext cx="1171428" cy="53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725670"/>
            <a:ext cx="5186680" cy="200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06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1024626"/>
            <a:ext cx="504761" cy="54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4"/>
          <a:stretch>
            <a:fillRect/>
          </a:stretch>
        </p:blipFill>
        <p:spPr>
          <a:xfrm>
            <a:off x="720090" y="1701800"/>
            <a:ext cx="10800080" cy="50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0476" y="1873250"/>
            <a:ext cx="600000" cy="50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5238" y="1863715"/>
            <a:ext cx="1219047" cy="505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9"/>
          <a:stretch>
            <a:fillRect/>
          </a:stretch>
        </p:blipFill>
        <p:spPr>
          <a:xfrm>
            <a:off x="1078865" y="692785"/>
            <a:ext cx="10080000" cy="4704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102" y="744427"/>
            <a:ext cx="1171428" cy="50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9840" y="3667760"/>
            <a:ext cx="139128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92" r="64222"/>
          <a:stretch>
            <a:fillRect/>
          </a:stretch>
        </p:blipFill>
        <p:spPr>
          <a:xfrm>
            <a:off x="4989830" y="4149090"/>
            <a:ext cx="2376000" cy="264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2024-06-15T10:08:06Z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