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40" r:id="rId6"/>
    <p:sldId id="331" r:id="rId7"/>
    <p:sldId id="330" r:id="rId8"/>
    <p:sldId id="328" r:id="rId9"/>
    <p:sldId id="327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2987040"/>
            <a:ext cx="563880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4583647"/>
            <a:ext cx="361904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46125"/>
            <a:ext cx="8347710" cy="598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325" y="2493010"/>
            <a:ext cx="72771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41"/>
          <a:stretch>
            <a:fillRect/>
          </a:stretch>
        </p:blipFill>
        <p:spPr>
          <a:xfrm>
            <a:off x="720090" y="972185"/>
            <a:ext cx="10800000" cy="441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2"/>
          <a:stretch>
            <a:fillRect/>
          </a:stretch>
        </p:blipFill>
        <p:spPr>
          <a:xfrm>
            <a:off x="720090" y="702310"/>
            <a:ext cx="8388000" cy="6078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25" y="836930"/>
            <a:ext cx="57340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55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3809" y="2568140"/>
            <a:ext cx="790476" cy="40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3809" y="3711840"/>
            <a:ext cx="323809" cy="40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7"/>
          <a:stretch>
            <a:fillRect/>
          </a:stretch>
        </p:blipFill>
        <p:spPr>
          <a:xfrm>
            <a:off x="1343660" y="4437380"/>
            <a:ext cx="10513150" cy="205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734046" y="4647167"/>
            <a:ext cx="638095" cy="50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38808" y="5773381"/>
            <a:ext cx="238095" cy="372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740410"/>
            <a:ext cx="7416000" cy="600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0815" y="2195830"/>
            <a:ext cx="58102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3160" y="3069590"/>
            <a:ext cx="47688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9180" y="3697605"/>
            <a:ext cx="98488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7890" y="4562475"/>
            <a:ext cx="74041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3160" y="5287010"/>
            <a:ext cx="49847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40450" y="5278120"/>
            <a:ext cx="139319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43050" y="5999480"/>
            <a:ext cx="111823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0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4330" y="3929380"/>
            <a:ext cx="713930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0630" y="4852670"/>
            <a:ext cx="195834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146050" y="776605"/>
            <a:ext cx="8528685" cy="595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520" y="3287395"/>
            <a:ext cx="81534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69030" y="5864225"/>
            <a:ext cx="155448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83" r="76228"/>
          <a:stretch>
            <a:fillRect/>
          </a:stretch>
        </p:blipFill>
        <p:spPr>
          <a:xfrm>
            <a:off x="9523095" y="973455"/>
            <a:ext cx="1713865" cy="2025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1" t="4977" r="25987" b="8696"/>
          <a:stretch>
            <a:fillRect/>
          </a:stretch>
        </p:blipFill>
        <p:spPr>
          <a:xfrm>
            <a:off x="8543925" y="3203575"/>
            <a:ext cx="3556635" cy="2499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2024-06-15T14:16:29Z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