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2180" y="2899410"/>
            <a:ext cx="778764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99135"/>
            <a:ext cx="8152765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370" y="1988820"/>
            <a:ext cx="35242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" b="3375"/>
          <a:stretch>
            <a:fillRect/>
          </a:stretch>
        </p:blipFill>
        <p:spPr>
          <a:xfrm>
            <a:off x="720090" y="692785"/>
            <a:ext cx="9121775" cy="61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49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06240" y="3552190"/>
            <a:ext cx="4216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3357245"/>
            <a:ext cx="436753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10245" y="2633345"/>
            <a:ext cx="52387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501390"/>
            <a:ext cx="4040505" cy="3132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4855"/>
            <a:ext cx="7200000" cy="600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840" y="4934585"/>
            <a:ext cx="96393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8110" y="6221095"/>
            <a:ext cx="92456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22"/>
          <a:stretch>
            <a:fillRect/>
          </a:stretch>
        </p:blipFill>
        <p:spPr>
          <a:xfrm>
            <a:off x="1919605" y="5373370"/>
            <a:ext cx="9504045" cy="14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7"/>
          <a:stretch>
            <a:fillRect/>
          </a:stretch>
        </p:blipFill>
        <p:spPr>
          <a:xfrm>
            <a:off x="720090" y="692970"/>
            <a:ext cx="9504045" cy="473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3009265"/>
            <a:ext cx="64579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4905" y="4582160"/>
            <a:ext cx="113030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10009505" cy="506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598930"/>
            <a:ext cx="175323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83840" y="5003800"/>
            <a:ext cx="13493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4797425"/>
            <a:ext cx="2988000" cy="1904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7200000" cy="241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752" y="2421296"/>
            <a:ext cx="1076190" cy="4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068955"/>
            <a:ext cx="7200000" cy="3735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1628775"/>
            <a:ext cx="2988000" cy="19047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40" y="690880"/>
            <a:ext cx="10151745" cy="604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9135"/>
            <a:ext cx="9426575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59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976201"/>
            <a:ext cx="742857" cy="41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380" y="2817807"/>
            <a:ext cx="523809" cy="39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505" y="3573145"/>
            <a:ext cx="2896870" cy="29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2"/>
          <a:stretch>
            <a:fillRect/>
          </a:stretch>
        </p:blipFill>
        <p:spPr>
          <a:xfrm>
            <a:off x="720090" y="765360"/>
            <a:ext cx="10800080" cy="350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34405" y="1616075"/>
            <a:ext cx="481266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2594271"/>
            <a:ext cx="1095238" cy="49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730" y="2430780"/>
            <a:ext cx="462724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91428" y="3510871"/>
            <a:ext cx="1000000" cy="49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460" y="4149090"/>
            <a:ext cx="254571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/>
          <a:stretch>
            <a:fillRect/>
          </a:stretch>
        </p:blipFill>
        <p:spPr>
          <a:xfrm>
            <a:off x="767080" y="765360"/>
            <a:ext cx="9719945" cy="542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92260" y="4581525"/>
            <a:ext cx="8585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25"/>
          <a:stretch>
            <a:fillRect/>
          </a:stretch>
        </p:blipFill>
        <p:spPr>
          <a:xfrm>
            <a:off x="1235710" y="6165215"/>
            <a:ext cx="9720000" cy="65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8"/>
          <a:stretch>
            <a:fillRect/>
          </a:stretch>
        </p:blipFill>
        <p:spPr>
          <a:xfrm>
            <a:off x="695325" y="837115"/>
            <a:ext cx="10800080" cy="445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2315"/>
            <a:ext cx="10015220" cy="598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2493010"/>
            <a:ext cx="71755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7075"/>
            <a:ext cx="6986270" cy="60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5940" y="3789045"/>
            <a:ext cx="48768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2024-06-16T14:32:17Z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