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2983230"/>
            <a:ext cx="640080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7075"/>
            <a:ext cx="7593330" cy="600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135" y="3357245"/>
            <a:ext cx="54673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/>
          <a:stretch>
            <a:fillRect/>
          </a:stretch>
        </p:blipFill>
        <p:spPr>
          <a:xfrm>
            <a:off x="720090" y="715645"/>
            <a:ext cx="9791065" cy="601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2493010"/>
            <a:ext cx="72771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9523" y="3211901"/>
            <a:ext cx="466666" cy="41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4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5207" y="3021729"/>
            <a:ext cx="371766" cy="38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0000" y="2269775"/>
            <a:ext cx="885714" cy="43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095" y="3346450"/>
            <a:ext cx="135255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240" y="4581340"/>
            <a:ext cx="10800000" cy="189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10080" y="4560570"/>
            <a:ext cx="129286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890270"/>
            <a:ext cx="9947275" cy="58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4300" y="1736090"/>
            <a:ext cx="1233170" cy="125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8350" y="4832985"/>
            <a:ext cx="176212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97250" y="5856605"/>
            <a:ext cx="186563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7"/>
          <a:stretch>
            <a:fillRect/>
          </a:stretch>
        </p:blipFill>
        <p:spPr>
          <a:xfrm>
            <a:off x="576580" y="836930"/>
            <a:ext cx="759714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1700" y="3428365"/>
            <a:ext cx="121539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0805" y="6117590"/>
            <a:ext cx="182308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8183880" y="2277110"/>
            <a:ext cx="3605530" cy="212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53745"/>
            <a:ext cx="7649845" cy="605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225" y="2781300"/>
            <a:ext cx="662686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149090"/>
            <a:ext cx="7928610" cy="142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11225" y="5661660"/>
            <a:ext cx="792861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0090" y="6303010"/>
            <a:ext cx="792861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2024-06-15T14:19:32Z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