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3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3016250"/>
            <a:ext cx="10800000" cy="82556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8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068070"/>
            <a:ext cx="3815715" cy="997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61205" y="1081405"/>
            <a:ext cx="626364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290445"/>
            <a:ext cx="8468995" cy="995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3485515"/>
            <a:ext cx="10469245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1990" y="4210050"/>
            <a:ext cx="10283190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1990" y="4906010"/>
            <a:ext cx="541782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018530" y="4860290"/>
            <a:ext cx="5133340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815238" y="5713568"/>
            <a:ext cx="5638095" cy="362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20" grpId="0" bldLvl="0" animBg="1"/>
      <p:bldP spid="25" grpId="0" bldLvl="0" animBg="1"/>
      <p:bldP spid="29" grpId="0" bldLvl="0" animBg="1"/>
      <p:bldP spid="33" grpId="0" bldLvl="0" animBg="1"/>
      <p:bldP spid="3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64845"/>
            <a:ext cx="8392160" cy="6067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83615" y="5284470"/>
            <a:ext cx="6193790" cy="1397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15315"/>
            <a:ext cx="7486650" cy="6116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2"/>
          <a:stretch>
            <a:fillRect/>
          </a:stretch>
        </p:blipFill>
        <p:spPr>
          <a:xfrm>
            <a:off x="720090" y="692785"/>
            <a:ext cx="7315835" cy="6039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79425" y="692785"/>
            <a:ext cx="600519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 </a:t>
            </a:r>
            <a:endParaRPr lang="en-US" altLang="zh-CN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180" y="1196975"/>
            <a:ext cx="600519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 </a:t>
            </a:r>
            <a:endParaRPr lang="en-US" altLang="zh-CN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407035" y="1701165"/>
            <a:ext cx="6005195" cy="75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 </a:t>
            </a:r>
            <a:endParaRPr lang="en-US" altLang="zh-CN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263525" y="2565400"/>
            <a:ext cx="6005195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 </a:t>
            </a:r>
            <a:endParaRPr lang="en-US" altLang="zh-CN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479425" y="3357245"/>
            <a:ext cx="600519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 </a:t>
            </a:r>
            <a:endParaRPr lang="en-US" altLang="zh-CN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623570" y="3861435"/>
            <a:ext cx="2570480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 </a:t>
            </a:r>
            <a:endParaRPr lang="en-US" altLang="zh-CN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551180" y="4365625"/>
            <a:ext cx="6005195" cy="76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 </a:t>
            </a:r>
            <a:endParaRPr lang="en-US" altLang="zh-CN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191135" y="5178425"/>
            <a:ext cx="2472055" cy="74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 </a:t>
            </a:r>
            <a:endParaRPr lang="en-US" altLang="zh-CN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2639695" y="5322570"/>
            <a:ext cx="3376930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 </a:t>
            </a:r>
            <a:endParaRPr lang="en-US" altLang="zh-CN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695325" y="6021705"/>
            <a:ext cx="6216650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 </a:t>
            </a:r>
            <a:endParaRPr lang="en-US" altLang="zh-CN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3215640" y="3861435"/>
            <a:ext cx="334708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 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6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2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24255"/>
            <a:ext cx="10253345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1840585"/>
            <a:ext cx="1504761" cy="40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34590" y="1741805"/>
            <a:ext cx="8486775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2585086"/>
            <a:ext cx="2438095" cy="362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324860" y="2425065"/>
            <a:ext cx="7781290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3157855"/>
            <a:ext cx="2686685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1990" y="3907790"/>
            <a:ext cx="10350500" cy="995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animBg="1"/>
      <p:bldP spid="12" grpId="0" bldLvl="0" animBg="1"/>
      <p:bldP spid="15" grpId="0" animBg="1"/>
      <p:bldP spid="18" grpId="0" bldLvl="0" animBg="1"/>
      <p:bldP spid="21" grpId="0" bldLvl="0" animBg="1"/>
      <p:bldP spid="2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5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621030"/>
            <a:ext cx="7848000" cy="6238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</Words>
  <Application>WPS 演示</Application>
  <PresentationFormat>宽屏</PresentationFormat>
  <Paragraphs>22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2024-06-16T00:57:58Z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