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7" r:id="rId4"/>
    <p:sldId id="346" r:id="rId5"/>
    <p:sldId id="345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7590" y="2398395"/>
            <a:ext cx="5036820" cy="769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510" y="3573145"/>
            <a:ext cx="7078980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24230"/>
            <a:ext cx="9568180" cy="590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0505" y="1772920"/>
            <a:ext cx="615315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2088927"/>
            <a:ext cx="1104761" cy="40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3809" y="1238845"/>
            <a:ext cx="1104761" cy="4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34270" y="2461260"/>
            <a:ext cx="4711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772795"/>
            <a:ext cx="8265160" cy="595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1485265"/>
            <a:ext cx="60515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25095"/>
            <a:ext cx="419048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115568"/>
            <a:ext cx="419048" cy="3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8"/>
          <a:stretch>
            <a:fillRect/>
          </a:stretch>
        </p:blipFill>
        <p:spPr>
          <a:xfrm>
            <a:off x="1487805" y="3747770"/>
            <a:ext cx="10032365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9855" y="3803015"/>
            <a:ext cx="69913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739140"/>
            <a:ext cx="8935085" cy="5993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3925" y="836930"/>
            <a:ext cx="63119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3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2219692"/>
            <a:ext cx="295238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571" y="2219692"/>
            <a:ext cx="1114284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10482" y="3414816"/>
            <a:ext cx="486577" cy="43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0484" y="3559042"/>
            <a:ext cx="441524" cy="23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949" y="4442422"/>
            <a:ext cx="819973" cy="2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1608" y="4442422"/>
            <a:ext cx="702834" cy="2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0966" y="5235661"/>
            <a:ext cx="684813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6230" y="6227211"/>
            <a:ext cx="819973" cy="2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142" y="2164394"/>
            <a:ext cx="409523" cy="33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3080152"/>
            <a:ext cx="1114285" cy="40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9450"/>
            <a:ext cx="9035415" cy="605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61050" y="5956935"/>
            <a:ext cx="137096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1"/>
          <a:stretch>
            <a:fillRect/>
          </a:stretch>
        </p:blipFill>
        <p:spPr>
          <a:xfrm>
            <a:off x="720090" y="1053015"/>
            <a:ext cx="10800080" cy="493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3933615"/>
            <a:ext cx="371428" cy="35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3055" y="3645535"/>
            <a:ext cx="2317115" cy="256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5644" y="1993395"/>
            <a:ext cx="953310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0731" y="1993395"/>
            <a:ext cx="1429966" cy="42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0836" y="3667813"/>
            <a:ext cx="451567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017" y="4496651"/>
            <a:ext cx="476655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6968" y="4488279"/>
            <a:ext cx="953310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2996" y="6120837"/>
            <a:ext cx="953310" cy="39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4634" y="6120837"/>
            <a:ext cx="919860" cy="43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333" y="2163596"/>
            <a:ext cx="552380" cy="476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2325653"/>
            <a:ext cx="247619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1904" y="3155005"/>
            <a:ext cx="571428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3333" y="3155005"/>
            <a:ext cx="1114285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1904" y="4022487"/>
            <a:ext cx="1666666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095" y="4032020"/>
            <a:ext cx="1695239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555" y="4879340"/>
            <a:ext cx="135699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77142" y="5909976"/>
            <a:ext cx="2104761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"/>
          <a:stretch>
            <a:fillRect/>
          </a:stretch>
        </p:blipFill>
        <p:spPr>
          <a:xfrm>
            <a:off x="720090" y="1960245"/>
            <a:ext cx="7200000" cy="47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2637155"/>
            <a:ext cx="4038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5904000" cy="145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7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2466" y="5272913"/>
            <a:ext cx="177910" cy="32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5292" y="6129702"/>
            <a:ext cx="2278935" cy="3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7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9523" y="1277445"/>
            <a:ext cx="390476" cy="353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380" y="3205569"/>
            <a:ext cx="1114284" cy="39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437380"/>
            <a:ext cx="4191000" cy="157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413827"/>
            <a:ext cx="352380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34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7201" y="1275157"/>
            <a:ext cx="1311895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7070" y="2221377"/>
            <a:ext cx="1330243" cy="3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2024-06-15T23:53:29Z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