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2790" y="3048000"/>
            <a:ext cx="564642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2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7492" y="2826782"/>
            <a:ext cx="297329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72000"/>
            <a:ext cx="8738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3022" y="2082361"/>
            <a:ext cx="315935" cy="35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5" r="66618"/>
          <a:stretch>
            <a:fillRect/>
          </a:stretch>
        </p:blipFill>
        <p:spPr>
          <a:xfrm>
            <a:off x="9099550" y="1389380"/>
            <a:ext cx="2669540" cy="407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6"/>
          <a:stretch>
            <a:fillRect/>
          </a:stretch>
        </p:blipFill>
        <p:spPr>
          <a:xfrm>
            <a:off x="361315" y="754380"/>
            <a:ext cx="8054975" cy="590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2132965"/>
            <a:ext cx="42354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8" t="17506" r="10070" b="3737"/>
          <a:stretch>
            <a:fillRect/>
          </a:stretch>
        </p:blipFill>
        <p:spPr>
          <a:xfrm>
            <a:off x="8256270" y="1988820"/>
            <a:ext cx="3649345" cy="298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/>
          <a:stretch>
            <a:fillRect/>
          </a:stretch>
        </p:blipFill>
        <p:spPr>
          <a:xfrm>
            <a:off x="720090" y="765360"/>
            <a:ext cx="10800080" cy="174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1996918"/>
            <a:ext cx="409523" cy="41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 b="51412"/>
          <a:stretch>
            <a:fillRect/>
          </a:stretch>
        </p:blipFill>
        <p:spPr>
          <a:xfrm>
            <a:off x="1343025" y="2736215"/>
            <a:ext cx="10369550" cy="400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5"/>
          <a:stretch>
            <a:fillRect/>
          </a:stretch>
        </p:blipFill>
        <p:spPr>
          <a:xfrm>
            <a:off x="695325" y="1053015"/>
            <a:ext cx="10800000" cy="401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97560"/>
            <a:ext cx="8949690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3383915"/>
            <a:ext cx="7505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2695" y="4105275"/>
            <a:ext cx="66040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3925" y="4305300"/>
            <a:ext cx="100076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8245" y="5151120"/>
            <a:ext cx="63119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9870" y="5061585"/>
            <a:ext cx="29432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3640" y="5950585"/>
            <a:ext cx="47491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67080" y="765360"/>
            <a:ext cx="10656000" cy="603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315" y="2663190"/>
            <a:ext cx="207645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485" y="4859655"/>
            <a:ext cx="181356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75640"/>
            <a:ext cx="9116060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5205" y="2381250"/>
            <a:ext cx="127889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2005" y="4146550"/>
            <a:ext cx="146494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460" y="5065395"/>
            <a:ext cx="82867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5085" y="6037580"/>
            <a:ext cx="8401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