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3044190"/>
            <a:ext cx="845820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0250"/>
            <a:ext cx="7260590" cy="6002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9400" y="4027805"/>
            <a:ext cx="93853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8690" y="4793615"/>
            <a:ext cx="64198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3965" y="5478780"/>
            <a:ext cx="1200785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7" r="2217"/>
          <a:stretch>
            <a:fillRect/>
          </a:stretch>
        </p:blipFill>
        <p:spPr>
          <a:xfrm>
            <a:off x="8328025" y="1412875"/>
            <a:ext cx="2904490" cy="406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24705" y="986790"/>
            <a:ext cx="168275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529020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8565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6230" y="586105"/>
            <a:ext cx="165608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8475" y="2288540"/>
            <a:ext cx="153289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67801" y="4275531"/>
            <a:ext cx="317224" cy="27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51775" y="5114586"/>
            <a:ext cx="354989" cy="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0145" y="5301615"/>
            <a:ext cx="5553075" cy="147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6180" y="972185"/>
            <a:ext cx="1417320" cy="79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3423089"/>
            <a:ext cx="361904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4285" y="4481731"/>
            <a:ext cx="409523" cy="41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9965" y="4941570"/>
            <a:ext cx="6137275" cy="162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717550"/>
            <a:ext cx="7807325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730" y="3150870"/>
            <a:ext cx="144589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333" y="4405112"/>
            <a:ext cx="2638095" cy="5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785" y="5157470"/>
            <a:ext cx="5533390" cy="1467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843770" cy="5520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1630" y="2564765"/>
            <a:ext cx="134556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0145" y="3377565"/>
            <a:ext cx="243459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27575" y="5314315"/>
            <a:ext cx="133858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9555" y="5157470"/>
            <a:ext cx="5478145" cy="145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14995" y="1069975"/>
            <a:ext cx="258953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390" y="1847850"/>
            <a:ext cx="382968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1590" y="3285490"/>
            <a:ext cx="7068185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5" y="828490"/>
            <a:ext cx="88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6493" y="4337635"/>
            <a:ext cx="296947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8"/>
          <a:stretch>
            <a:fillRect/>
          </a:stretch>
        </p:blipFill>
        <p:spPr>
          <a:xfrm>
            <a:off x="8976360" y="1988820"/>
            <a:ext cx="3039110" cy="286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