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3044190"/>
            <a:ext cx="720090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690880"/>
            <a:ext cx="9850755" cy="604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0290" y="3429000"/>
            <a:ext cx="317309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b="2709"/>
          <a:stretch>
            <a:fillRect/>
          </a:stretch>
        </p:blipFill>
        <p:spPr>
          <a:xfrm>
            <a:off x="4223385" y="3357245"/>
            <a:ext cx="4535805" cy="337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9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0067" y="2124000"/>
            <a:ext cx="333745" cy="38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720090" y="717550"/>
            <a:ext cx="8973185" cy="601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2348865"/>
            <a:ext cx="58102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720090" y="797560"/>
            <a:ext cx="8780145" cy="593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880" y="3357245"/>
            <a:ext cx="70612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51735" y="4290060"/>
            <a:ext cx="122999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155" y="925830"/>
            <a:ext cx="126047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523" y="3316639"/>
            <a:ext cx="342857" cy="4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972185"/>
            <a:ext cx="9324000" cy="4553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4069080"/>
            <a:ext cx="39179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5990" y="4799330"/>
            <a:ext cx="121920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27"/>
          <a:stretch>
            <a:fillRect/>
          </a:stretch>
        </p:blipFill>
        <p:spPr>
          <a:xfrm>
            <a:off x="9260205" y="1052830"/>
            <a:ext cx="2860040" cy="2647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03" t="30845" r="47559"/>
          <a:stretch>
            <a:fillRect/>
          </a:stretch>
        </p:blipFill>
        <p:spPr>
          <a:xfrm>
            <a:off x="9746615" y="3789045"/>
            <a:ext cx="1789430" cy="1831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836930"/>
            <a:ext cx="9157335" cy="541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11900" y="3501390"/>
            <a:ext cx="280479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8180" y="4509135"/>
            <a:ext cx="837247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180" y="5448300"/>
            <a:ext cx="229489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8" r="52892"/>
          <a:stretch>
            <a:fillRect/>
          </a:stretch>
        </p:blipFill>
        <p:spPr>
          <a:xfrm>
            <a:off x="9192260" y="2420620"/>
            <a:ext cx="2772000" cy="2001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2024-06-15T10:31:10Z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