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5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640" y="2971800"/>
            <a:ext cx="652272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/>
          <a:stretch>
            <a:fillRect/>
          </a:stretch>
        </p:blipFill>
        <p:spPr>
          <a:xfrm>
            <a:off x="1007110" y="694875"/>
            <a:ext cx="10080000" cy="336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4345" y="3429000"/>
            <a:ext cx="367538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" r="55326"/>
          <a:stretch>
            <a:fillRect/>
          </a:stretch>
        </p:blipFill>
        <p:spPr>
          <a:xfrm>
            <a:off x="6096000" y="3213735"/>
            <a:ext cx="3573780" cy="330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365" y="3213735"/>
            <a:ext cx="3564000" cy="264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"/>
          <a:stretch>
            <a:fillRect/>
          </a:stretch>
        </p:blipFill>
        <p:spPr>
          <a:xfrm>
            <a:off x="720090" y="766630"/>
            <a:ext cx="10800080" cy="269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07535" y="2780665"/>
            <a:ext cx="35204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6" t="14069" r="14658"/>
          <a:stretch>
            <a:fillRect/>
          </a:stretch>
        </p:blipFill>
        <p:spPr>
          <a:xfrm>
            <a:off x="4680585" y="3500755"/>
            <a:ext cx="2878455" cy="323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3573780"/>
            <a:ext cx="2736000" cy="2474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3"/>
          <a:stretch>
            <a:fillRect/>
          </a:stretch>
        </p:blipFill>
        <p:spPr>
          <a:xfrm>
            <a:off x="720090" y="693605"/>
            <a:ext cx="10800080" cy="274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1733081"/>
            <a:ext cx="390476" cy="4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4799965" y="3215005"/>
            <a:ext cx="2541905" cy="344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7"/>
          <a:stretch>
            <a:fillRect/>
          </a:stretch>
        </p:blipFill>
        <p:spPr>
          <a:xfrm>
            <a:off x="335280" y="836930"/>
            <a:ext cx="9338310" cy="579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1200" y="1557020"/>
            <a:ext cx="62547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/>
          <a:stretch>
            <a:fillRect/>
          </a:stretch>
        </p:blipFill>
        <p:spPr>
          <a:xfrm>
            <a:off x="433070" y="730250"/>
            <a:ext cx="8251190" cy="585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2360" y="1412875"/>
            <a:ext cx="60261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4915" r="5986" b="4915"/>
          <a:stretch>
            <a:fillRect/>
          </a:stretch>
        </p:blipFill>
        <p:spPr>
          <a:xfrm>
            <a:off x="8256270" y="2277110"/>
            <a:ext cx="3626485" cy="219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82320"/>
            <a:ext cx="9714230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4221480"/>
            <a:ext cx="6781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1988635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1277176"/>
            <a:ext cx="400000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8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714" y="2877950"/>
            <a:ext cx="847618" cy="4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4775346"/>
            <a:ext cx="1047619" cy="47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407535"/>
            <a:ext cx="3284855" cy="238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