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8890" y="2956560"/>
            <a:ext cx="709422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4430443"/>
            <a:ext cx="352380" cy="3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"/>
          <a:stretch>
            <a:fillRect/>
          </a:stretch>
        </p:blipFill>
        <p:spPr>
          <a:xfrm>
            <a:off x="720090" y="765175"/>
            <a:ext cx="976884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493010"/>
            <a:ext cx="53467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268730"/>
            <a:ext cx="9900000" cy="3931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3970" y="3625850"/>
            <a:ext cx="62484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0" r="76228" b="5054"/>
          <a:stretch>
            <a:fillRect/>
          </a:stretch>
        </p:blipFill>
        <p:spPr>
          <a:xfrm>
            <a:off x="10031095" y="2243455"/>
            <a:ext cx="1914525" cy="306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5" b="2039"/>
          <a:stretch>
            <a:fillRect/>
          </a:stretch>
        </p:blipFill>
        <p:spPr>
          <a:xfrm>
            <a:off x="626110" y="765175"/>
            <a:ext cx="7919720" cy="597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7300" y="2132965"/>
            <a:ext cx="49212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3" r="35554" b="5054"/>
          <a:stretch>
            <a:fillRect/>
          </a:stretch>
        </p:blipFill>
        <p:spPr>
          <a:xfrm>
            <a:off x="8903335" y="1701165"/>
            <a:ext cx="2343785" cy="346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4618" y="2115402"/>
            <a:ext cx="326529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3"/>
          <a:stretch>
            <a:fillRect/>
          </a:stretch>
        </p:blipFill>
        <p:spPr>
          <a:xfrm>
            <a:off x="1487170" y="4797425"/>
            <a:ext cx="10033000" cy="183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0413" y="4949793"/>
            <a:ext cx="523809" cy="4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6603" y="5893719"/>
            <a:ext cx="428571" cy="46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4"/>
          <a:stretch>
            <a:fillRect/>
          </a:stretch>
        </p:blipFill>
        <p:spPr>
          <a:xfrm>
            <a:off x="720090" y="765175"/>
            <a:ext cx="1011491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2705" y="4262755"/>
            <a:ext cx="127762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12870" y="5123180"/>
            <a:ext cx="132715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75640"/>
            <a:ext cx="8801735" cy="605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5985" y="3787775"/>
            <a:ext cx="126555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0130" y="4609465"/>
            <a:ext cx="12890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76095" y="6001385"/>
            <a:ext cx="111696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7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89708" y="2501120"/>
            <a:ext cx="1031854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89181" y="3382944"/>
            <a:ext cx="1097518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0683" y="4283530"/>
            <a:ext cx="1041235" cy="45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4236" y="5193498"/>
            <a:ext cx="515927" cy="46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5727" y="5259166"/>
            <a:ext cx="647254" cy="34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7938" y="6084703"/>
            <a:ext cx="1003714" cy="45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8"/>
          <a:stretch>
            <a:fillRect/>
          </a:stretch>
        </p:blipFill>
        <p:spPr>
          <a:xfrm>
            <a:off x="720090" y="765360"/>
            <a:ext cx="10800080" cy="458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723137"/>
            <a:ext cx="1609523" cy="4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0000" y="4629657"/>
            <a:ext cx="533333" cy="35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5229225"/>
            <a:ext cx="4960620" cy="160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2086484"/>
            <a:ext cx="2704761" cy="4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4285" y="4925087"/>
            <a:ext cx="419047" cy="4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653280"/>
            <a:ext cx="5685155" cy="184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1238926"/>
            <a:ext cx="971428" cy="4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2154104"/>
            <a:ext cx="1066666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2154104"/>
            <a:ext cx="1076190" cy="43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5505" y="4768850"/>
            <a:ext cx="118491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190" y="2107634"/>
            <a:ext cx="1066666" cy="48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2107634"/>
            <a:ext cx="1009523" cy="48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"/>
          <a:stretch>
            <a:fillRect/>
          </a:stretch>
        </p:blipFill>
        <p:spPr>
          <a:xfrm>
            <a:off x="720090" y="652780"/>
            <a:ext cx="6887845" cy="616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90" y="3978275"/>
            <a:ext cx="38290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7142" y="2836985"/>
            <a:ext cx="313186" cy="33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0" y="4221480"/>
            <a:ext cx="57467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0"/>
          <a:stretch>
            <a:fillRect/>
          </a:stretch>
        </p:blipFill>
        <p:spPr>
          <a:xfrm>
            <a:off x="720090" y="765175"/>
            <a:ext cx="736790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740" y="2550160"/>
            <a:ext cx="41148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5955" y="4084320"/>
            <a:ext cx="6718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1170" y="5502275"/>
            <a:ext cx="84455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7520" y="5429885"/>
            <a:ext cx="121412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9010" y="6188075"/>
            <a:ext cx="64452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