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64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5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65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975" y="2966720"/>
            <a:ext cx="7258050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20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74197" y="4936280"/>
            <a:ext cx="266075" cy="29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965682"/>
            <a:ext cx="419048" cy="38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3811080"/>
            <a:ext cx="333333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4535"/>
            <a:ext cx="7372350" cy="600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91360" y="3565525"/>
            <a:ext cx="185293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9865" y="4190365"/>
            <a:ext cx="926465" cy="43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9580" y="2498090"/>
            <a:ext cx="110109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0827" y="3354618"/>
            <a:ext cx="681704" cy="32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238" y="3354618"/>
            <a:ext cx="1170927" cy="33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>
            <a:fillRect/>
          </a:stretch>
        </p:blipFill>
        <p:spPr>
          <a:xfrm>
            <a:off x="1487170" y="1812290"/>
            <a:ext cx="10153105" cy="4236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8032" y="3739686"/>
            <a:ext cx="828571" cy="391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0413" y="5428705"/>
            <a:ext cx="590476" cy="381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9770"/>
            <a:ext cx="7483475" cy="607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8510"/>
            <a:ext cx="7609840" cy="595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525" y="1988820"/>
            <a:ext cx="66814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2637155"/>
            <a:ext cx="6681470" cy="145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119380" y="4149090"/>
            <a:ext cx="7747000" cy="12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35280" y="5589270"/>
            <a:ext cx="66814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35280" y="6165215"/>
            <a:ext cx="66814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77"/>
          <a:stretch>
            <a:fillRect/>
          </a:stretch>
        </p:blipFill>
        <p:spPr>
          <a:xfrm>
            <a:off x="720090" y="847090"/>
            <a:ext cx="8954135" cy="583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16315" y="6165215"/>
            <a:ext cx="5676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43"/>
          <a:stretch>
            <a:fillRect/>
          </a:stretch>
        </p:blipFill>
        <p:spPr>
          <a:xfrm>
            <a:off x="623570" y="1412875"/>
            <a:ext cx="10800000" cy="332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90995" y="3429000"/>
            <a:ext cx="73088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0080" y="4766310"/>
            <a:ext cx="66548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4830" y="5708015"/>
            <a:ext cx="72009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780" y="3024505"/>
            <a:ext cx="122936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238" y="3136982"/>
            <a:ext cx="1133333" cy="46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8315" y="4166235"/>
            <a:ext cx="169037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"/>
          <a:stretch>
            <a:fillRect/>
          </a:stretch>
        </p:blipFill>
        <p:spPr>
          <a:xfrm>
            <a:off x="407035" y="908685"/>
            <a:ext cx="8452485" cy="555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52080" y="4293235"/>
            <a:ext cx="69786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2" r="58889" b="8608"/>
          <a:stretch>
            <a:fillRect/>
          </a:stretch>
        </p:blipFill>
        <p:spPr>
          <a:xfrm>
            <a:off x="8975725" y="2421255"/>
            <a:ext cx="2912745" cy="240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8500"/>
            <a:ext cx="9588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5625" y="4464685"/>
            <a:ext cx="125158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7280" y="5134610"/>
            <a:ext cx="106172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6" t="20477" r="28887" b="8608"/>
          <a:stretch>
            <a:fillRect/>
          </a:stretch>
        </p:blipFill>
        <p:spPr>
          <a:xfrm>
            <a:off x="9912350" y="2008505"/>
            <a:ext cx="1962150" cy="284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1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6713" y="4172000"/>
            <a:ext cx="324126" cy="36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17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04966" y="4162724"/>
            <a:ext cx="194475" cy="36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9731" y="5053159"/>
            <a:ext cx="1453939" cy="41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3260" y="4941570"/>
            <a:ext cx="118110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6765"/>
            <a:ext cx="7272000" cy="596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3745" y="3645535"/>
            <a:ext cx="48260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"/>
          <a:stretch>
            <a:fillRect/>
          </a:stretch>
        </p:blipFill>
        <p:spPr>
          <a:xfrm>
            <a:off x="551180" y="836930"/>
            <a:ext cx="8820000" cy="4597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7443" y="3253094"/>
            <a:ext cx="90000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9945" y="4005580"/>
            <a:ext cx="1296000" cy="4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575" y="4653280"/>
            <a:ext cx="6822440" cy="19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2024-06-17T02:58:34Z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0803F182AC044BA3913AF2E555CD301E</vt:lpwstr>
  </property>
</Properties>
</file>