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44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997200"/>
            <a:ext cx="10800000" cy="6610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3472909"/>
            <a:ext cx="533333" cy="48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0000" y="2220352"/>
            <a:ext cx="571428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904" y="3306705"/>
            <a:ext cx="542857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4402588"/>
            <a:ext cx="1200000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24761" y="4402588"/>
            <a:ext cx="1723809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06065" y="5455285"/>
            <a:ext cx="342455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5229225"/>
            <a:ext cx="3841115" cy="1537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37"/>
          <a:stretch>
            <a:fillRect/>
          </a:stretch>
        </p:blipFill>
        <p:spPr>
          <a:xfrm>
            <a:off x="1055370" y="981075"/>
            <a:ext cx="8930005" cy="410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50272" y="1162121"/>
            <a:ext cx="1496247" cy="43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4898" y="2871998"/>
            <a:ext cx="968623" cy="43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5085715"/>
            <a:ext cx="3841115" cy="1537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55"/>
          <a:stretch>
            <a:fillRect/>
          </a:stretch>
        </p:blipFill>
        <p:spPr>
          <a:xfrm>
            <a:off x="516255" y="837115"/>
            <a:ext cx="11160000" cy="188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5160" y="2925445"/>
            <a:ext cx="5821045" cy="2329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72795"/>
            <a:ext cx="7527290" cy="595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67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1575" y="2059433"/>
            <a:ext cx="517840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2513" y="3036424"/>
            <a:ext cx="449927" cy="40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2513" y="5958902"/>
            <a:ext cx="449927" cy="41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01745" y="4808855"/>
            <a:ext cx="70294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53605" y="1070610"/>
            <a:ext cx="123698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4761" y="1181728"/>
            <a:ext cx="609523" cy="48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2380" y="2278034"/>
            <a:ext cx="523809" cy="4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9523" y="2306634"/>
            <a:ext cx="495238" cy="4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34285" y="4518313"/>
            <a:ext cx="590476" cy="4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81904" y="5566954"/>
            <a:ext cx="533333" cy="4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2024-06-15T14:08:47Z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