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66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8840" y="2910840"/>
            <a:ext cx="7894320" cy="1036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9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8095" y="3203064"/>
            <a:ext cx="1676190" cy="381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86480" y="3973195"/>
            <a:ext cx="115189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67840" y="4853940"/>
            <a:ext cx="122428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"/>
          <a:stretch>
            <a:fillRect/>
          </a:stretch>
        </p:blipFill>
        <p:spPr>
          <a:xfrm>
            <a:off x="720090" y="640080"/>
            <a:ext cx="8387715" cy="6173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9785" y="1393825"/>
            <a:ext cx="58483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7170" y="2084070"/>
            <a:ext cx="83883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34655" y="2084070"/>
            <a:ext cx="107378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270" y="2658745"/>
            <a:ext cx="151257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6755" y="3622675"/>
            <a:ext cx="1402715" cy="75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2857" y="4784765"/>
            <a:ext cx="1114284" cy="48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0" y="972000"/>
            <a:ext cx="9943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7507" y="2833463"/>
            <a:ext cx="508586" cy="36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2582" y="4457853"/>
            <a:ext cx="1025940" cy="412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6313" y="5283219"/>
            <a:ext cx="947022" cy="43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1185" y="2637155"/>
            <a:ext cx="2481580" cy="1721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1"/>
          <a:stretch>
            <a:fillRect/>
          </a:stretch>
        </p:blipFill>
        <p:spPr>
          <a:xfrm>
            <a:off x="720090" y="765175"/>
            <a:ext cx="8912225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3745" y="3780155"/>
            <a:ext cx="131826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8375" y="5307965"/>
            <a:ext cx="104394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7310" y="6027420"/>
            <a:ext cx="58483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8815"/>
            <a:ext cx="9655175" cy="605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1180915"/>
            <a:ext cx="10800000" cy="4476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01530" y="1380937"/>
            <a:ext cx="1142857" cy="49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1530" y="4114571"/>
            <a:ext cx="2057142" cy="45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4150" y="1694180"/>
            <a:ext cx="142494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223"/>
          <a:stretch>
            <a:fillRect/>
          </a:stretch>
        </p:blipFill>
        <p:spPr>
          <a:xfrm>
            <a:off x="720090" y="972185"/>
            <a:ext cx="10800080" cy="94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48571" y="1305756"/>
            <a:ext cx="304761" cy="37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2348865"/>
            <a:ext cx="152400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47"/>
          <a:stretch>
            <a:fillRect/>
          </a:stretch>
        </p:blipFill>
        <p:spPr>
          <a:xfrm>
            <a:off x="695325" y="837115"/>
            <a:ext cx="10800080" cy="345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14282" y="2761068"/>
            <a:ext cx="1047619" cy="4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3501390"/>
            <a:ext cx="363474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6595"/>
            <a:ext cx="7416000" cy="6124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3565" y="3759200"/>
            <a:ext cx="52641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838200"/>
            <a:ext cx="9808210" cy="5894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" y="972185"/>
            <a:ext cx="10440000" cy="4420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82635" y="1049020"/>
            <a:ext cx="145351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920" y="1903095"/>
            <a:ext cx="8740775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920" y="2797810"/>
            <a:ext cx="384619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83880" y="3636645"/>
            <a:ext cx="1378585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9625" y="4626610"/>
            <a:ext cx="56007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4060" y="2134235"/>
            <a:ext cx="2412000" cy="25619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5"/>
          <a:stretch>
            <a:fillRect/>
          </a:stretch>
        </p:blipFill>
        <p:spPr>
          <a:xfrm>
            <a:off x="720090" y="765360"/>
            <a:ext cx="10800080" cy="440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6560" y="3467100"/>
            <a:ext cx="65151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4077335"/>
            <a:ext cx="2708275" cy="2614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212939"/>
            <a:ext cx="333333" cy="381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67619" y="3109333"/>
            <a:ext cx="361904" cy="381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3"/>
          <a:stretch>
            <a:fillRect/>
          </a:stretch>
        </p:blipFill>
        <p:spPr>
          <a:xfrm>
            <a:off x="720090" y="836930"/>
            <a:ext cx="10255250" cy="589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13925" y="2546350"/>
            <a:ext cx="63055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" t="2763" r="-261" b="-21"/>
          <a:stretch>
            <a:fillRect/>
          </a:stretch>
        </p:blipFill>
        <p:spPr>
          <a:xfrm>
            <a:off x="720090" y="765175"/>
            <a:ext cx="9487535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3970" y="3143250"/>
            <a:ext cx="72707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 b="2128"/>
          <a:stretch>
            <a:fillRect/>
          </a:stretch>
        </p:blipFill>
        <p:spPr>
          <a:xfrm>
            <a:off x="720090" y="740410"/>
            <a:ext cx="9184005" cy="607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0460" y="3068955"/>
            <a:ext cx="58801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0"/>
          <a:stretch>
            <a:fillRect/>
          </a:stretch>
        </p:blipFill>
        <p:spPr>
          <a:xfrm>
            <a:off x="191135" y="1412875"/>
            <a:ext cx="9792000" cy="4088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3970" y="3933190"/>
            <a:ext cx="55943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86" r="70890" b="4702"/>
          <a:stretch>
            <a:fillRect/>
          </a:stretch>
        </p:blipFill>
        <p:spPr>
          <a:xfrm>
            <a:off x="9984105" y="2307590"/>
            <a:ext cx="2049145" cy="229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/>
          <a:stretch>
            <a:fillRect/>
          </a:stretch>
        </p:blipFill>
        <p:spPr>
          <a:xfrm>
            <a:off x="146050" y="838200"/>
            <a:ext cx="9935210" cy="5894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3970" y="2565400"/>
            <a:ext cx="62357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71" t="2885" r="12658" b="6317"/>
          <a:stretch>
            <a:fillRect/>
          </a:stretch>
        </p:blipFill>
        <p:spPr>
          <a:xfrm>
            <a:off x="8543925" y="3501390"/>
            <a:ext cx="3388360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2024-06-16T11:04:08Z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