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4" r:id="rId15"/>
    <p:sldId id="333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3177540"/>
            <a:ext cx="6324600" cy="502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15238" y="1172567"/>
            <a:ext cx="571428" cy="38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545" y="2786380"/>
            <a:ext cx="7280275" cy="17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59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913988"/>
            <a:ext cx="409523" cy="34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95" y="2736510"/>
            <a:ext cx="552380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619" y="3662085"/>
            <a:ext cx="590476" cy="37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4695" y="4294505"/>
            <a:ext cx="5718175" cy="2503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1"/>
          <a:stretch>
            <a:fillRect/>
          </a:stretch>
        </p:blipFill>
        <p:spPr>
          <a:xfrm>
            <a:off x="720090" y="765360"/>
            <a:ext cx="10800080" cy="450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3653541"/>
            <a:ext cx="533333" cy="37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565" y="4346575"/>
            <a:ext cx="133858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40"/>
          <a:stretch>
            <a:fillRect/>
          </a:stretch>
        </p:blipFill>
        <p:spPr>
          <a:xfrm>
            <a:off x="5807710" y="4150360"/>
            <a:ext cx="6085840" cy="240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9305"/>
            <a:ext cx="8826500" cy="594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69300" y="3203575"/>
            <a:ext cx="6457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9"/>
          <a:stretch>
            <a:fillRect/>
          </a:stretch>
        </p:blipFill>
        <p:spPr>
          <a:xfrm>
            <a:off x="720090" y="693420"/>
            <a:ext cx="10463530" cy="58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4149090"/>
            <a:ext cx="62547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6" b="5702"/>
          <a:stretch>
            <a:fillRect/>
          </a:stretch>
        </p:blipFill>
        <p:spPr>
          <a:xfrm>
            <a:off x="4079240" y="4005580"/>
            <a:ext cx="2136140" cy="272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972000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5334" y="2078589"/>
            <a:ext cx="361904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3" t="27506" r="18221" b="5702"/>
          <a:stretch>
            <a:fillRect/>
          </a:stretch>
        </p:blipFill>
        <p:spPr>
          <a:xfrm>
            <a:off x="8976360" y="3357245"/>
            <a:ext cx="3005455" cy="244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7"/>
          <a:stretch>
            <a:fillRect/>
          </a:stretch>
        </p:blipFill>
        <p:spPr>
          <a:xfrm>
            <a:off x="720090" y="837115"/>
            <a:ext cx="10800080" cy="436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567398"/>
            <a:ext cx="333333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1"/>
          <a:stretch>
            <a:fillRect/>
          </a:stretch>
        </p:blipFill>
        <p:spPr>
          <a:xfrm>
            <a:off x="1487170" y="5158105"/>
            <a:ext cx="10441395" cy="163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060949"/>
            <a:ext cx="352380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29523" y="5741516"/>
            <a:ext cx="1076190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66"/>
          <a:stretch>
            <a:fillRect/>
          </a:stretch>
        </p:blipFill>
        <p:spPr>
          <a:xfrm>
            <a:off x="119380" y="1125220"/>
            <a:ext cx="7236000" cy="475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3451225"/>
            <a:ext cx="74993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7800" y="4797425"/>
            <a:ext cx="66167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7" t="75457" r="11805" b="1089"/>
          <a:stretch>
            <a:fillRect/>
          </a:stretch>
        </p:blipFill>
        <p:spPr>
          <a:xfrm>
            <a:off x="7318375" y="2708910"/>
            <a:ext cx="4752000" cy="1414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15305" y="2395220"/>
            <a:ext cx="106680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00952" y="4328499"/>
            <a:ext cx="1114285" cy="49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000" y="5262978"/>
            <a:ext cx="504761" cy="438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5714" y="5262978"/>
            <a:ext cx="1019047" cy="4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35"/>
          <a:stretch>
            <a:fillRect/>
          </a:stretch>
        </p:blipFill>
        <p:spPr>
          <a:xfrm>
            <a:off x="191135" y="716915"/>
            <a:ext cx="6984000" cy="556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5350" y="5179060"/>
            <a:ext cx="86677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9825" y="5733415"/>
            <a:ext cx="377190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2" t="78865" r="1274"/>
          <a:stretch>
            <a:fillRect/>
          </a:stretch>
        </p:blipFill>
        <p:spPr>
          <a:xfrm>
            <a:off x="7103110" y="2841625"/>
            <a:ext cx="4994275" cy="1174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47065"/>
            <a:ext cx="9324340" cy="608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83690" y="1548765"/>
            <a:ext cx="112649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0680" y="2406015"/>
            <a:ext cx="156273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7365" y="3141345"/>
            <a:ext cx="213931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02785" y="4733925"/>
            <a:ext cx="141287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7025" y="5718810"/>
            <a:ext cx="716280" cy="86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74675"/>
            <a:ext cx="8244205" cy="619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67980" y="3293745"/>
            <a:ext cx="56959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8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97551" y="2932851"/>
            <a:ext cx="341107" cy="341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162476"/>
            <a:ext cx="371428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2780"/>
            <a:ext cx="7938135" cy="609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1557020"/>
            <a:ext cx="44831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124539"/>
            <a:ext cx="333333" cy="38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"/>
          <a:stretch>
            <a:fillRect/>
          </a:stretch>
        </p:blipFill>
        <p:spPr>
          <a:xfrm>
            <a:off x="720090" y="725805"/>
            <a:ext cx="9286240" cy="600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2024-06-16T00:20:34Z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