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9" r:id="rId4"/>
    <p:sldId id="358" r:id="rId5"/>
    <p:sldId id="357" r:id="rId6"/>
    <p:sldId id="356" r:id="rId7"/>
    <p:sldId id="396" r:id="rId8"/>
    <p:sldId id="355" r:id="rId9"/>
    <p:sldId id="352" r:id="rId10"/>
    <p:sldId id="351" r:id="rId11"/>
    <p:sldId id="350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287395" y="3039110"/>
            <a:ext cx="5591900" cy="77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544147"/>
            <a:ext cx="333333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3" r="53997"/>
          <a:stretch>
            <a:fillRect/>
          </a:stretch>
        </p:blipFill>
        <p:spPr>
          <a:xfrm>
            <a:off x="3611880" y="3717290"/>
            <a:ext cx="4968240" cy="2921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 r="11995"/>
          <a:stretch>
            <a:fillRect/>
          </a:stretch>
        </p:blipFill>
        <p:spPr>
          <a:xfrm>
            <a:off x="4396740" y="3674745"/>
            <a:ext cx="3447415" cy="297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0"/>
          <a:stretch>
            <a:fillRect/>
          </a:stretch>
        </p:blipFill>
        <p:spPr>
          <a:xfrm>
            <a:off x="1343025" y="2348865"/>
            <a:ext cx="10297885" cy="1325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82555" y="2412365"/>
            <a:ext cx="49593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536819"/>
            <a:ext cx="333333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3212000"/>
            <a:ext cx="285714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1887483"/>
            <a:ext cx="457142" cy="343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619" y="2516877"/>
            <a:ext cx="1552380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8571" y="5206109"/>
            <a:ext cx="752380" cy="3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38980" y="5001895"/>
            <a:ext cx="100520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142" y="2547633"/>
            <a:ext cx="247619" cy="28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3894084"/>
            <a:ext cx="457142" cy="28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1801689"/>
            <a:ext cx="247619" cy="29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1763542"/>
            <a:ext cx="790476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8571" y="3089137"/>
            <a:ext cx="800000" cy="36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3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2412773"/>
            <a:ext cx="1647619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080681"/>
            <a:ext cx="9180952" cy="391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758131"/>
            <a:ext cx="2819047" cy="38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005580"/>
            <a:ext cx="3992880" cy="2453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315" y="2797175"/>
            <a:ext cx="81476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596200"/>
            <a:ext cx="1980952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020" y="4110990"/>
            <a:ext cx="4046220" cy="256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442857"/>
            <a:ext cx="285714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/>
          <a:stretch>
            <a:fillRect/>
          </a:stretch>
        </p:blipFill>
        <p:spPr>
          <a:xfrm>
            <a:off x="839470" y="828675"/>
            <a:ext cx="10127615" cy="5911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336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600" y="3027154"/>
            <a:ext cx="2297108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0897" y="4953240"/>
            <a:ext cx="747471" cy="34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7537" y="5619611"/>
            <a:ext cx="738356" cy="3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2445" y="1052830"/>
            <a:ext cx="4572000" cy="376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3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971986"/>
            <a:ext cx="3285714" cy="38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1651203"/>
            <a:ext cx="4219047" cy="37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68220"/>
            <a:ext cx="8444865" cy="435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0443" y="2879122"/>
            <a:ext cx="1520774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0483" y="3517097"/>
            <a:ext cx="801365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6960" y="5576844"/>
            <a:ext cx="400682" cy="255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4"/>
          <a:stretch>
            <a:fillRect/>
          </a:stretch>
        </p:blipFill>
        <p:spPr>
          <a:xfrm>
            <a:off x="720090" y="908870"/>
            <a:ext cx="10800080" cy="334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81904" y="1747993"/>
            <a:ext cx="457142" cy="276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2380" y="3806762"/>
            <a:ext cx="257142" cy="2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7520" y="3573145"/>
            <a:ext cx="366522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1887406"/>
            <a:ext cx="1200000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3231909"/>
            <a:ext cx="800000" cy="371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/>
          <a:stretch>
            <a:fillRect/>
          </a:stretch>
        </p:blipFill>
        <p:spPr>
          <a:xfrm>
            <a:off x="720090" y="765360"/>
            <a:ext cx="10800080" cy="391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3527230"/>
            <a:ext cx="400001" cy="3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1"/>
          <a:stretch>
            <a:fillRect/>
          </a:stretch>
        </p:blipFill>
        <p:spPr>
          <a:xfrm>
            <a:off x="3791585" y="4581525"/>
            <a:ext cx="4464050" cy="216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0" r="37993"/>
          <a:stretch>
            <a:fillRect/>
          </a:stretch>
        </p:blipFill>
        <p:spPr>
          <a:xfrm>
            <a:off x="3540125" y="3336925"/>
            <a:ext cx="5112385" cy="325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29"/>
          <a:stretch>
            <a:fillRect/>
          </a:stretch>
        </p:blipFill>
        <p:spPr>
          <a:xfrm>
            <a:off x="767080" y="1458595"/>
            <a:ext cx="10800080" cy="182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7942" y="2269179"/>
            <a:ext cx="1028571" cy="295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95"/>
          <a:stretch>
            <a:fillRect/>
          </a:stretch>
        </p:blipFill>
        <p:spPr>
          <a:xfrm>
            <a:off x="695960" y="1053015"/>
            <a:ext cx="10800080" cy="1322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53012" y="1831937"/>
            <a:ext cx="1752380" cy="3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91"/>
          <a:stretch>
            <a:fillRect/>
          </a:stretch>
        </p:blipFill>
        <p:spPr>
          <a:xfrm>
            <a:off x="3215640" y="2637155"/>
            <a:ext cx="5713730" cy="277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92785"/>
            <a:ext cx="950722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2375" y="4221480"/>
            <a:ext cx="84258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869180"/>
            <a:ext cx="84258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8270" y="5318760"/>
            <a:ext cx="84258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15415" y="5877560"/>
            <a:ext cx="842581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3212821"/>
            <a:ext cx="295238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67080" y="908685"/>
            <a:ext cx="10594340" cy="5769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"/>
          <a:stretch>
            <a:fillRect/>
          </a:stretch>
        </p:blipFill>
        <p:spPr>
          <a:xfrm>
            <a:off x="720090" y="836930"/>
            <a:ext cx="1016000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836930"/>
            <a:ext cx="86328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1628775"/>
            <a:ext cx="863282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35280" y="2348865"/>
            <a:ext cx="945007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79425" y="2925445"/>
            <a:ext cx="968756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149090"/>
            <a:ext cx="8632825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6990" y="5373370"/>
            <a:ext cx="8632825" cy="135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191545"/>
            <a:ext cx="295238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68786"/>
            <a:ext cx="295238" cy="28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23"/>
          <a:stretch>
            <a:fillRect/>
          </a:stretch>
        </p:blipFill>
        <p:spPr>
          <a:xfrm>
            <a:off x="720090" y="756920"/>
            <a:ext cx="10800080" cy="267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292605"/>
            <a:ext cx="295238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33"/>
          <a:stretch>
            <a:fillRect/>
          </a:stretch>
        </p:blipFill>
        <p:spPr>
          <a:xfrm>
            <a:off x="695325" y="725990"/>
            <a:ext cx="10800080" cy="256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3330" y="2179195"/>
            <a:ext cx="333333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70" y="3318960"/>
            <a:ext cx="10800000" cy="5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" r="39998" b="4844"/>
          <a:stretch>
            <a:fillRect/>
          </a:stretch>
        </p:blipFill>
        <p:spPr>
          <a:xfrm>
            <a:off x="2999740" y="3902710"/>
            <a:ext cx="6080125" cy="2837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0"/>
          <a:stretch>
            <a:fillRect/>
          </a:stretch>
        </p:blipFill>
        <p:spPr>
          <a:xfrm>
            <a:off x="720090" y="764725"/>
            <a:ext cx="10800080" cy="463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519320"/>
            <a:ext cx="285714" cy="29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8" t="34592" r="7320" b="4863"/>
          <a:stretch>
            <a:fillRect/>
          </a:stretch>
        </p:blipFill>
        <p:spPr>
          <a:xfrm>
            <a:off x="5663565" y="4725035"/>
            <a:ext cx="3275965" cy="191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46125"/>
            <a:ext cx="9106535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7135" y="1341120"/>
            <a:ext cx="37401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2024-06-15T09:07:50Z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