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040" y="2899410"/>
            <a:ext cx="6217920" cy="1059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98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324" y="2482021"/>
            <a:ext cx="261571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552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85601" y="2696210"/>
            <a:ext cx="271320" cy="28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1806" y="1249001"/>
            <a:ext cx="1033504" cy="480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4458" y="6096526"/>
            <a:ext cx="1009091" cy="35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1837" y="6096526"/>
            <a:ext cx="276687" cy="35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"/>
          <a:stretch>
            <a:fillRect/>
          </a:stretch>
        </p:blipFill>
        <p:spPr>
          <a:xfrm>
            <a:off x="119380" y="836930"/>
            <a:ext cx="8928000" cy="432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3573145"/>
            <a:ext cx="67056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33" b="47243"/>
          <a:stretch>
            <a:fillRect/>
          </a:stretch>
        </p:blipFill>
        <p:spPr>
          <a:xfrm>
            <a:off x="6887845" y="4685665"/>
            <a:ext cx="3902075" cy="210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10135870" cy="5042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040" y="1924050"/>
            <a:ext cx="67310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5685" y="5024120"/>
            <a:ext cx="120015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6" r="21035"/>
          <a:stretch>
            <a:fillRect/>
          </a:stretch>
        </p:blipFill>
        <p:spPr>
          <a:xfrm>
            <a:off x="6311900" y="4509135"/>
            <a:ext cx="5277485" cy="2254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6"/>
          <a:stretch>
            <a:fillRect/>
          </a:stretch>
        </p:blipFill>
        <p:spPr>
          <a:xfrm>
            <a:off x="720090" y="751205"/>
            <a:ext cx="7513320" cy="59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4448810"/>
            <a:ext cx="125349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4240" y="5253355"/>
            <a:ext cx="133223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695325"/>
            <a:ext cx="8305165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6093460"/>
            <a:ext cx="267843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268730"/>
            <a:ext cx="6372000" cy="49133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2024-06-15T13:06:53Z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