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5430" y="2952750"/>
            <a:ext cx="912114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0240"/>
            <a:ext cx="8706485" cy="608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5370" y="4346575"/>
            <a:ext cx="403034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5085715"/>
            <a:ext cx="4678045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080" y="6219190"/>
            <a:ext cx="397383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4690"/>
            <a:ext cx="6821805" cy="610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" b="577"/>
          <a:stretch>
            <a:fillRect/>
          </a:stretch>
        </p:blipFill>
        <p:spPr>
          <a:xfrm>
            <a:off x="720090" y="765175"/>
            <a:ext cx="6372000" cy="601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765175"/>
            <a:ext cx="6167120" cy="116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1180" y="2132965"/>
            <a:ext cx="6176645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3289935"/>
            <a:ext cx="629412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720090" y="4361180"/>
            <a:ext cx="613918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479425" y="5085715"/>
            <a:ext cx="397383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551180" y="5661660"/>
            <a:ext cx="5285740" cy="11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2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6660000" cy="6107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0895"/>
            <a:ext cx="10322560" cy="592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981075"/>
            <a:ext cx="10365740" cy="208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3030220"/>
            <a:ext cx="7527290" cy="154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725670"/>
            <a:ext cx="7527290" cy="189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8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688" y="1135099"/>
            <a:ext cx="8397644" cy="39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800" y="1886585"/>
            <a:ext cx="360299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688" y="2654503"/>
            <a:ext cx="3156622" cy="3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688" y="3435666"/>
            <a:ext cx="5103777" cy="36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688" y="4165323"/>
            <a:ext cx="3156622" cy="37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800" y="4799965"/>
            <a:ext cx="663067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800" y="5667375"/>
            <a:ext cx="7983855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animBg="1"/>
      <p:bldP spid="11" grpId="0" animBg="1"/>
      <p:bldP spid="13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2024-06-16T01:45:10Z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