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6" r:id="rId5"/>
    <p:sldId id="345" r:id="rId6"/>
    <p:sldId id="344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7990" y="2994660"/>
            <a:ext cx="6256020" cy="8686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290"/>
          <a:stretch>
            <a:fillRect/>
          </a:stretch>
        </p:blipFill>
        <p:spPr>
          <a:xfrm>
            <a:off x="695960" y="1268730"/>
            <a:ext cx="10800000" cy="3747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36"/>
          <a:stretch>
            <a:fillRect/>
          </a:stretch>
        </p:blipFill>
        <p:spPr>
          <a:xfrm>
            <a:off x="720090" y="631825"/>
            <a:ext cx="7301865" cy="6181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76135" y="1196975"/>
            <a:ext cx="43053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3" b="2204"/>
          <a:stretch>
            <a:fillRect/>
          </a:stretch>
        </p:blipFill>
        <p:spPr>
          <a:xfrm>
            <a:off x="720090" y="692785"/>
            <a:ext cx="7648575" cy="6047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45" y="1125035"/>
            <a:ext cx="10800000" cy="45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876550" y="2898775"/>
            <a:ext cx="7429500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1235" y="3840480"/>
            <a:ext cx="9512300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00568" y="4938368"/>
            <a:ext cx="2600000" cy="505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4150" y="1917065"/>
            <a:ext cx="1765935" cy="3150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73"/>
          <a:stretch>
            <a:fillRect/>
          </a:stretch>
        </p:blipFill>
        <p:spPr>
          <a:xfrm>
            <a:off x="1559560" y="2807970"/>
            <a:ext cx="9960610" cy="1814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78517" y="2979699"/>
            <a:ext cx="1057141" cy="477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125" y="3744595"/>
            <a:ext cx="3200400" cy="27584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0100" y="3644900"/>
            <a:ext cx="1765935" cy="3150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6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48840" y="1891030"/>
            <a:ext cx="2132965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0" y="2858770"/>
            <a:ext cx="3200400" cy="2758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2"/>
          <a:stretch>
            <a:fillRect/>
          </a:stretch>
        </p:blipFill>
        <p:spPr>
          <a:xfrm>
            <a:off x="720090" y="765360"/>
            <a:ext cx="10800080" cy="3525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96190" y="2670975"/>
            <a:ext cx="571428" cy="381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34285" y="2651922"/>
            <a:ext cx="552380" cy="409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3576004"/>
            <a:ext cx="476190" cy="409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7545" y="4077335"/>
            <a:ext cx="5791200" cy="2697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4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62857" y="3016386"/>
            <a:ext cx="1047619" cy="420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2120" y="3717290"/>
            <a:ext cx="6207125" cy="2891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1"/>
          <a:stretch>
            <a:fillRect/>
          </a:stretch>
        </p:blipFill>
        <p:spPr>
          <a:xfrm>
            <a:off x="720090" y="692785"/>
            <a:ext cx="8063865" cy="6039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3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58095" y="2134452"/>
            <a:ext cx="2161904" cy="504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63579"/>
          <a:stretch>
            <a:fillRect/>
          </a:stretch>
        </p:blipFill>
        <p:spPr>
          <a:xfrm>
            <a:off x="8472170" y="1772920"/>
            <a:ext cx="2808605" cy="4396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76275"/>
            <a:ext cx="6853555" cy="6076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82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48571" y="2125498"/>
            <a:ext cx="590476" cy="371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63579"/>
          <a:stretch>
            <a:fillRect/>
          </a:stretch>
        </p:blipFill>
        <p:spPr>
          <a:xfrm>
            <a:off x="7320280" y="1988820"/>
            <a:ext cx="2808605" cy="4396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42"/>
          <a:stretch>
            <a:fillRect/>
          </a:stretch>
        </p:blipFill>
        <p:spPr>
          <a:xfrm>
            <a:off x="720090" y="692970"/>
            <a:ext cx="10800080" cy="3501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115" y="2458085"/>
            <a:ext cx="1814195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01205" y="3353435"/>
            <a:ext cx="222186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5085" y="4166870"/>
            <a:ext cx="4589780" cy="2616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5"/>
          <a:stretch>
            <a:fillRect/>
          </a:stretch>
        </p:blipFill>
        <p:spPr>
          <a:xfrm>
            <a:off x="720090" y="765360"/>
            <a:ext cx="10800080" cy="3501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00955" y="2407920"/>
            <a:ext cx="1276350" cy="7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36413"/>
          <a:stretch>
            <a:fillRect/>
          </a:stretch>
        </p:blipFill>
        <p:spPr>
          <a:xfrm>
            <a:off x="7607935" y="3141345"/>
            <a:ext cx="3997325" cy="3584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17220"/>
            <a:ext cx="8415020" cy="6115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64845"/>
            <a:ext cx="7598410" cy="6067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584000" cy="4139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183495" y="4222750"/>
            <a:ext cx="584200" cy="80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5014410"/>
            <a:ext cx="10584000" cy="1786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3" b="3329"/>
          <a:stretch>
            <a:fillRect/>
          </a:stretch>
        </p:blipFill>
        <p:spPr>
          <a:xfrm>
            <a:off x="720090" y="692785"/>
            <a:ext cx="9210675" cy="6024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9560" y="1490980"/>
            <a:ext cx="72009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27575" y="1414145"/>
            <a:ext cx="67564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03520" y="2298700"/>
            <a:ext cx="125158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18755" y="2359660"/>
            <a:ext cx="92075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03"/>
          <a:stretch>
            <a:fillRect/>
          </a:stretch>
        </p:blipFill>
        <p:spPr>
          <a:xfrm>
            <a:off x="720090" y="620395"/>
            <a:ext cx="7558405" cy="6166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63790" y="3550285"/>
            <a:ext cx="38290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720090" y="704215"/>
            <a:ext cx="8459470" cy="6028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83880" y="2997200"/>
            <a:ext cx="51435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17"/>
          <a:stretch>
            <a:fillRect/>
          </a:stretch>
        </p:blipFill>
        <p:spPr>
          <a:xfrm>
            <a:off x="720090" y="765360"/>
            <a:ext cx="8999855" cy="3141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16315" y="3285490"/>
            <a:ext cx="53086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313"/>
          <a:stretch>
            <a:fillRect/>
          </a:stretch>
        </p:blipFill>
        <p:spPr>
          <a:xfrm>
            <a:off x="1487170" y="3907155"/>
            <a:ext cx="7766050" cy="2867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2024-06-16T10:54:19Z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