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4580" y="3040380"/>
            <a:ext cx="7482840" cy="777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1"/>
          <a:stretch>
            <a:fillRect/>
          </a:stretch>
        </p:blipFill>
        <p:spPr>
          <a:xfrm>
            <a:off x="720090" y="765175"/>
            <a:ext cx="7488000" cy="600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425" y="765175"/>
            <a:ext cx="6333490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1769110"/>
            <a:ext cx="6333490" cy="191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479425" y="3681095"/>
            <a:ext cx="7428865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479425" y="4725670"/>
            <a:ext cx="742886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263525" y="5301615"/>
            <a:ext cx="7428865" cy="139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62" grpId="0" bldLvl="0" animBg="1"/>
      <p:bldP spid="63" grpId="0" bldLvl="0" animBg="1"/>
      <p:bldP spid="6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0885"/>
            <a:ext cx="7287260" cy="607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0235" y="4797425"/>
            <a:ext cx="65595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7"/>
          <a:stretch>
            <a:fillRect/>
          </a:stretch>
        </p:blipFill>
        <p:spPr>
          <a:xfrm>
            <a:off x="720090" y="754380"/>
            <a:ext cx="9304655" cy="5977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97595" y="4293235"/>
            <a:ext cx="57594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0476" y="2355179"/>
            <a:ext cx="638095" cy="42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1904" y="3375870"/>
            <a:ext cx="647619" cy="419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56920"/>
            <a:ext cx="8427720" cy="5975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1990" y="2299335"/>
            <a:ext cx="126809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3885" y="3789680"/>
            <a:ext cx="122237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7"/>
          <a:stretch>
            <a:fillRect/>
          </a:stretch>
        </p:blipFill>
        <p:spPr>
          <a:xfrm>
            <a:off x="1343660" y="3140710"/>
            <a:ext cx="10440760" cy="291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3570" y="4360289"/>
            <a:ext cx="638095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807720"/>
            <a:ext cx="10755630" cy="592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47330" y="5724525"/>
            <a:ext cx="1765935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39105" y="4061460"/>
            <a:ext cx="136652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36600"/>
            <a:ext cx="9314180" cy="592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2024-06-15T14:26:49Z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